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  <p:sldMasterId id="2147483719" r:id="rId2"/>
    <p:sldMasterId id="2147483731" r:id="rId3"/>
    <p:sldMasterId id="2147483748" r:id="rId4"/>
  </p:sldMasterIdLst>
  <p:notesMasterIdLst>
    <p:notesMasterId r:id="rId25"/>
  </p:notesMasterIdLst>
  <p:sldIdLst>
    <p:sldId id="334" r:id="rId5"/>
    <p:sldId id="264" r:id="rId6"/>
    <p:sldId id="336" r:id="rId7"/>
    <p:sldId id="262" r:id="rId8"/>
    <p:sldId id="319" r:id="rId9"/>
    <p:sldId id="333" r:id="rId10"/>
    <p:sldId id="308" r:id="rId11"/>
    <p:sldId id="342" r:id="rId12"/>
    <p:sldId id="311" r:id="rId13"/>
    <p:sldId id="337" r:id="rId14"/>
    <p:sldId id="260" r:id="rId15"/>
    <p:sldId id="261" r:id="rId16"/>
    <p:sldId id="346" r:id="rId17"/>
    <p:sldId id="343" r:id="rId18"/>
    <p:sldId id="345" r:id="rId19"/>
    <p:sldId id="324" r:id="rId20"/>
    <p:sldId id="347" r:id="rId21"/>
    <p:sldId id="323" r:id="rId22"/>
    <p:sldId id="341" r:id="rId23"/>
    <p:sldId id="25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6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1" autoAdjust="0"/>
    <p:restoredTop sz="28143" autoAdjust="0"/>
  </p:normalViewPr>
  <p:slideViewPr>
    <p:cSldViewPr snapToObjects="1">
      <p:cViewPr varScale="1">
        <p:scale>
          <a:sx n="147" d="100"/>
          <a:sy n="147" d="100"/>
        </p:scale>
        <p:origin x="114" y="468"/>
      </p:cViewPr>
      <p:guideLst>
        <p:guide orient="horz" pos="2155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6"/>
        <p:guide pos="215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25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024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76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6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358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02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65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58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94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75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0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046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735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4682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63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8521" y="19578"/>
            <a:ext cx="12094959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063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60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790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31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1" y="1535114"/>
            <a:ext cx="5389034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4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84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70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05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273050"/>
            <a:ext cx="4011084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4"/>
            <a:ext cx="6815666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94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10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37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346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4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1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378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19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78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73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92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54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51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014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711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4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92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4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2019-12-17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65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</p:sldLayoutIdLst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5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2999570" y="1106929"/>
            <a:ext cx="643158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실무 프로젝트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최종발표</a:t>
            </a: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038996" y="2503779"/>
            <a:ext cx="4114007" cy="2243481"/>
            <a:chOff x="594610" y="1074055"/>
            <a:chExt cx="11306044" cy="5805924"/>
          </a:xfrm>
        </p:grpSpPr>
        <p:sp>
          <p:nvSpPr>
            <p:cNvPr id="24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0"/>
              <a:ext cx="11182673" cy="5675299"/>
            </a:xfrm>
            <a:prstGeom prst="roundRect">
              <a:avLst>
                <a:gd name="adj" fmla="val 7426"/>
              </a:avLst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5"/>
              <a:ext cx="11002780" cy="5549027"/>
            </a:xfrm>
            <a:prstGeom prst="roundRect">
              <a:avLst>
                <a:gd name="adj" fmla="val 6600"/>
              </a:avLst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나 혼자 한다</a:t>
              </a:r>
              <a:endPara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(4</a:t>
              </a:r>
              <a:r>
                <a:rPr lang="ko-KR" altLang="en-US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팀</a:t>
              </a:r>
              <a:r>
                <a: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자유형 21"/>
          <p:cNvSpPr/>
          <p:nvPr/>
        </p:nvSpPr>
        <p:spPr>
          <a:xfrm rot="19524396">
            <a:off x="3806509" y="2392957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자유형 25"/>
          <p:cNvSpPr/>
          <p:nvPr/>
        </p:nvSpPr>
        <p:spPr>
          <a:xfrm rot="2040631">
            <a:off x="7715845" y="2414438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5668198" y="4546141"/>
            <a:ext cx="798198" cy="372933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B8E85-AF91-4616-A31C-D70E7C6853CB}"/>
              </a:ext>
            </a:extLst>
          </p:cNvPr>
          <p:cNvSpPr txBox="1"/>
          <p:nvPr/>
        </p:nvSpPr>
        <p:spPr>
          <a:xfrm>
            <a:off x="8616350" y="4747260"/>
            <a:ext cx="324045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201533745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문선일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201534053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노권영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201533750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박석준</a:t>
            </a:r>
            <a:endParaRPr lang="en-US" altLang="ko-KR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201533807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이동현</a:t>
            </a:r>
          </a:p>
        </p:txBody>
      </p:sp>
    </p:spTree>
    <p:extLst>
      <p:ext uri="{BB962C8B-B14F-4D97-AF65-F5344CB8AC3E}">
        <p14:creationId xmlns:p14="http://schemas.microsoft.com/office/powerpoint/2010/main" val="2747047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1525447" y="188550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Pacer</a:t>
            </a:r>
            <a:endParaRPr lang="ko-KR" altLang="en-US" sz="1200" spc="-80" dirty="0">
              <a:gradFill flip="none" rotWithShape="1"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B598D6-3CC1-408E-BB91-985A3B25E472}"/>
              </a:ext>
            </a:extLst>
          </p:cNvPr>
          <p:cNvSpPr/>
          <p:nvPr/>
        </p:nvSpPr>
        <p:spPr>
          <a:xfrm>
            <a:off x="1641251" y="1056615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5AB9B-F50B-40DB-BF92-A65493B51470}"/>
              </a:ext>
            </a:extLst>
          </p:cNvPr>
          <p:cNvSpPr txBox="1"/>
          <p:nvPr/>
        </p:nvSpPr>
        <p:spPr>
          <a:xfrm>
            <a:off x="6528061" y="1668235"/>
            <a:ext cx="408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무료체험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비용 지불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운동 기록을 제공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A5102-4885-4518-8D9D-2E99572DBA93}"/>
              </a:ext>
            </a:extLst>
          </p:cNvPr>
          <p:cNvSpPr txBox="1"/>
          <p:nvPr/>
        </p:nvSpPr>
        <p:spPr>
          <a:xfrm>
            <a:off x="6478718" y="3409994"/>
            <a:ext cx="41365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걷거나 뛰는 등 </a:t>
            </a:r>
            <a:r>
              <a:rPr lang="en-US" altLang="ko-KR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gps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운동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기록에만 </a:t>
            </a:r>
            <a:r>
              <a:rPr lang="ko-KR" altLang="en-US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특정되어있음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유료로 사용할 정도의 어플은 아님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FEB8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차트기능과 함께</a:t>
            </a:r>
            <a:endParaRPr lang="en-US" altLang="ko-KR" sz="2400" b="1" dirty="0">
              <a:solidFill>
                <a:srgbClr val="FEB80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FEB8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운동을 기록할 수 있는</a:t>
            </a:r>
            <a:endParaRPr lang="en-US" altLang="ko-KR" sz="2400" b="1" dirty="0">
              <a:solidFill>
                <a:srgbClr val="FEB80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FEB8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다이어리 기능 추가</a:t>
            </a:r>
            <a:endParaRPr lang="en-US" altLang="ko-KR" sz="2400" b="1" dirty="0">
              <a:solidFill>
                <a:srgbClr val="FEB80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A76B7B1-FEF8-4A40-93EE-472B0B787242}"/>
              </a:ext>
            </a:extLst>
          </p:cNvPr>
          <p:cNvSpPr/>
          <p:nvPr/>
        </p:nvSpPr>
        <p:spPr>
          <a:xfrm>
            <a:off x="8126369" y="2640429"/>
            <a:ext cx="584719" cy="56043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AF8D509-D030-459A-AF4A-D7D3B56D6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1251" y="1446837"/>
            <a:ext cx="3751775" cy="23852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EF34BE-7483-478A-A789-A04F73CE5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5604" y="4058923"/>
            <a:ext cx="3751775" cy="2389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3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/>
          <p:nvPr/>
        </p:nvSpPr>
        <p:spPr>
          <a:xfrm>
            <a:off x="8187530" y="3925149"/>
            <a:ext cx="527372" cy="240481"/>
          </a:xfrm>
          <a:prstGeom prst="rect">
            <a:avLst/>
          </a:prstGeom>
        </p:spPr>
        <p:txBody>
          <a:bodyPr vert="horz" wrap="none" lIns="74295" tIns="37148" rIns="74295" bIns="37148" anchor="ctr">
            <a:noAutofit/>
          </a:bodyPr>
          <a:lstStyle/>
          <a:p>
            <a:pPr algn="ctr" defTabSz="742950">
              <a:spcBef>
                <a:spcPct val="0"/>
              </a:spcBef>
              <a:defRPr/>
            </a:pPr>
            <a:r>
              <a:rPr lang="en-US" altLang="ko-KR" sz="813">
                <a:solidFill>
                  <a:prstClr val="white"/>
                </a:solidFill>
                <a:latin typeface="맑은 고딕"/>
                <a:ea typeface="맑은 고딕"/>
              </a:rPr>
              <a:t>Text</a:t>
            </a:r>
            <a:endParaRPr lang="ko-KR" altLang="en-US" sz="1138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1050" y="6052543"/>
            <a:ext cx="8102250" cy="1702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72866">
              <a:defRPr/>
            </a:pPr>
            <a:endParaRPr lang="ko-KR" altLang="en-US" sz="1706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2270457" y="637539"/>
            <a:ext cx="7319644" cy="702078"/>
          </a:xfrm>
          <a:prstGeom prst="rect">
            <a:avLst/>
          </a:prstGeom>
        </p:spPr>
        <p:txBody>
          <a:bodyPr vert="horz" wrap="none" lIns="74295" tIns="37148" rIns="74295" bIns="37148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2000" b="1" spc="-81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 마킹</a:t>
            </a:r>
          </a:p>
          <a:p>
            <a:pPr defTabSz="1072866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975" spc="-65" dirty="0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벤치마킹 아이템 </a:t>
            </a:r>
            <a:r>
              <a:rPr lang="en-US" altLang="ko-KR" sz="975" spc="-65" dirty="0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: </a:t>
            </a:r>
            <a:r>
              <a:rPr lang="ko-KR" altLang="en-US" sz="975" spc="-65" dirty="0" err="1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심플</a:t>
            </a:r>
            <a:r>
              <a:rPr lang="ko-KR" altLang="en-US" sz="975" spc="-65" dirty="0">
                <a:gradFill flip="none" rotWithShape="1"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16200000" scaled="1"/>
                  <a:tileRect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/>
              </a:rPr>
              <a:t> 레시피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4549" y="1342842"/>
            <a:ext cx="7225553" cy="3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072866">
              <a:defRPr/>
            </a:pPr>
            <a:endParaRPr lang="ko-KR" altLang="en-US" sz="1706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927A25-325A-4EB4-A245-BF19159741BF}"/>
              </a:ext>
            </a:extLst>
          </p:cNvPr>
          <p:cNvCxnSpPr/>
          <p:nvPr/>
        </p:nvCxnSpPr>
        <p:spPr>
          <a:xfrm>
            <a:off x="5159871" y="3897065"/>
            <a:ext cx="5265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2F74A7-2665-4428-A9F1-391482868B8B}"/>
              </a:ext>
            </a:extLst>
          </p:cNvPr>
          <p:cNvSpPr txBox="1"/>
          <p:nvPr/>
        </p:nvSpPr>
        <p:spPr>
          <a:xfrm>
            <a:off x="6673957" y="1591007"/>
            <a:ext cx="399187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운동에 대한 기록 가능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EA157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단순히 기록만을 제공하므로</a:t>
            </a:r>
            <a:endParaRPr lang="en-US" altLang="ko-KR" sz="2400" b="1" dirty="0">
              <a:solidFill>
                <a:srgbClr val="EA157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EA157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메모어플과</a:t>
            </a:r>
            <a:r>
              <a:rPr lang="ko-KR" altLang="en-US" sz="2400" b="1" dirty="0">
                <a:solidFill>
                  <a:srgbClr val="EA157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다를 바가 없다</a:t>
            </a:r>
            <a:r>
              <a:rPr lang="en-US" altLang="ko-KR" sz="2400" b="1" dirty="0">
                <a:solidFill>
                  <a:srgbClr val="EA157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400" b="1" dirty="0">
                <a:solidFill>
                  <a:srgbClr val="EA157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b="1" dirty="0">
              <a:solidFill>
                <a:srgbClr val="EA157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효과적인 사용을 위해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차트 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몸 변천사 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defTabSz="1072866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기초대사량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(BMR)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제공</a:t>
            </a:r>
            <a:endParaRPr lang="en-US" altLang="ko-KR" sz="2400" b="1" dirty="0">
              <a:solidFill>
                <a:srgbClr val="EA157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6A3CA3-D89B-4789-88A7-F19388F88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7585" y="1746802"/>
            <a:ext cx="2203083" cy="3920348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C3E550-BAB9-404E-93AF-EE0863280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343" y="1701110"/>
            <a:ext cx="2203083" cy="39258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4610" y="1074057"/>
            <a:ext cx="11126151" cy="5428342"/>
            <a:chOff x="594610" y="1074057"/>
            <a:chExt cx="11126151" cy="5428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5"/>
              <a:ext cx="11002780" cy="5297714"/>
            </a:xfrm>
            <a:prstGeom prst="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1C4801-7227-4EBE-B24B-2AD1D59034C9}"/>
              </a:ext>
            </a:extLst>
          </p:cNvPr>
          <p:cNvSpPr/>
          <p:nvPr/>
        </p:nvSpPr>
        <p:spPr>
          <a:xfrm>
            <a:off x="577841" y="182381"/>
            <a:ext cx="5518159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차별성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uhaus 93" panose="04030905020B02020C02" pitchFamily="82" charset="0"/>
                <a:ea typeface="맑은 고딕" panose="020B0503020000020004" pitchFamily="50" charset="-127"/>
              </a:rPr>
              <a:t>•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경쟁력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1363155" y="2512707"/>
            <a:ext cx="2580726" cy="3171065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470" h="1935892">
                <a:moveTo>
                  <a:pt x="0" y="0"/>
                </a:moveTo>
                <a:lnTo>
                  <a:pt x="1696995" y="8238"/>
                </a:lnTo>
                <a:lnTo>
                  <a:pt x="1705233" y="1491049"/>
                </a:lnTo>
                <a:lnTo>
                  <a:pt x="1713470" y="1894703"/>
                </a:lnTo>
                <a:lnTo>
                  <a:pt x="922638" y="1935892"/>
                </a:lnTo>
                <a:lnTo>
                  <a:pt x="32952" y="1927655"/>
                </a:lnTo>
                <a:lnTo>
                  <a:pt x="65903" y="89792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18742" y="1831858"/>
            <a:ext cx="2580726" cy="3667242"/>
            <a:chOff x="1218742" y="1996958"/>
            <a:chExt cx="2580726" cy="3667242"/>
          </a:xfrm>
        </p:grpSpPr>
        <p:sp>
          <p:nvSpPr>
            <p:cNvPr id="50" name="자유형 49"/>
            <p:cNvSpPr/>
            <p:nvPr/>
          </p:nvSpPr>
          <p:spPr>
            <a:xfrm>
              <a:off x="1218742" y="2374347"/>
              <a:ext cx="2580726" cy="3289853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3470" h="1935892">
                  <a:moveTo>
                    <a:pt x="0" y="0"/>
                  </a:moveTo>
                  <a:lnTo>
                    <a:pt x="1696995" y="8238"/>
                  </a:lnTo>
                  <a:lnTo>
                    <a:pt x="1705233" y="1491049"/>
                  </a:lnTo>
                  <a:lnTo>
                    <a:pt x="1713470" y="1894703"/>
                  </a:lnTo>
                  <a:lnTo>
                    <a:pt x="922638" y="1935892"/>
                  </a:lnTo>
                  <a:lnTo>
                    <a:pt x="32952" y="1927655"/>
                  </a:lnTo>
                  <a:lnTo>
                    <a:pt x="65903" y="897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 rot="16200000">
              <a:off x="2182298" y="2162469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자유형 57"/>
          <p:cNvSpPr/>
          <p:nvPr/>
        </p:nvSpPr>
        <p:spPr>
          <a:xfrm>
            <a:off x="4901518" y="2742875"/>
            <a:ext cx="2666805" cy="290331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26851 w 1740321"/>
              <a:gd name="connsiteY0" fmla="*/ 0 h 1935892"/>
              <a:gd name="connsiteX1" fmla="*/ 1723846 w 1740321"/>
              <a:gd name="connsiteY1" fmla="*/ 8238 h 1935892"/>
              <a:gd name="connsiteX2" fmla="*/ 1732084 w 1740321"/>
              <a:gd name="connsiteY2" fmla="*/ 1491049 h 1935892"/>
              <a:gd name="connsiteX3" fmla="*/ 1740321 w 1740321"/>
              <a:gd name="connsiteY3" fmla="*/ 1894703 h 1935892"/>
              <a:gd name="connsiteX4" fmla="*/ 949489 w 1740321"/>
              <a:gd name="connsiteY4" fmla="*/ 1935892 h 1935892"/>
              <a:gd name="connsiteX5" fmla="*/ 59803 w 1740321"/>
              <a:gd name="connsiteY5" fmla="*/ 1927655 h 1935892"/>
              <a:gd name="connsiteX6" fmla="*/ 0 w 1740321"/>
              <a:gd name="connsiteY6" fmla="*/ 914789 h 1935892"/>
              <a:gd name="connsiteX7" fmla="*/ 26851 w 1740321"/>
              <a:gd name="connsiteY7" fmla="*/ 0 h 1935892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24192 w 1740321"/>
              <a:gd name="connsiteY4" fmla="*/ 1809410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40321"/>
              <a:gd name="connsiteY0" fmla="*/ 0 h 1927655"/>
              <a:gd name="connsiteX1" fmla="*/ 1723846 w 1740321"/>
              <a:gd name="connsiteY1" fmla="*/ 8238 h 1927655"/>
              <a:gd name="connsiteX2" fmla="*/ 1732084 w 1740321"/>
              <a:gd name="connsiteY2" fmla="*/ 1491049 h 1927655"/>
              <a:gd name="connsiteX3" fmla="*/ 1740321 w 1740321"/>
              <a:gd name="connsiteY3" fmla="*/ 1894703 h 1927655"/>
              <a:gd name="connsiteX4" fmla="*/ 949489 w 1740321"/>
              <a:gd name="connsiteY4" fmla="*/ 1893732 h 1927655"/>
              <a:gd name="connsiteX5" fmla="*/ 59803 w 1740321"/>
              <a:gd name="connsiteY5" fmla="*/ 1927655 h 1927655"/>
              <a:gd name="connsiteX6" fmla="*/ 0 w 1740321"/>
              <a:gd name="connsiteY6" fmla="*/ 914789 h 1927655"/>
              <a:gd name="connsiteX7" fmla="*/ 26851 w 1740321"/>
              <a:gd name="connsiteY7" fmla="*/ 0 h 1927655"/>
              <a:gd name="connsiteX0" fmla="*/ 26851 w 1770622"/>
              <a:gd name="connsiteY0" fmla="*/ 0 h 1927655"/>
              <a:gd name="connsiteX1" fmla="*/ 1723846 w 1770622"/>
              <a:gd name="connsiteY1" fmla="*/ 8238 h 1927655"/>
              <a:gd name="connsiteX2" fmla="*/ 1732084 w 1770622"/>
              <a:gd name="connsiteY2" fmla="*/ 1491049 h 1927655"/>
              <a:gd name="connsiteX3" fmla="*/ 1740321 w 1770622"/>
              <a:gd name="connsiteY3" fmla="*/ 1894703 h 1927655"/>
              <a:gd name="connsiteX4" fmla="*/ 949489 w 1770622"/>
              <a:gd name="connsiteY4" fmla="*/ 1893732 h 1927655"/>
              <a:gd name="connsiteX5" fmla="*/ 59803 w 1770622"/>
              <a:gd name="connsiteY5" fmla="*/ 1927655 h 1927655"/>
              <a:gd name="connsiteX6" fmla="*/ 0 w 1770622"/>
              <a:gd name="connsiteY6" fmla="*/ 914789 h 1927655"/>
              <a:gd name="connsiteX7" fmla="*/ 26851 w 1770622"/>
              <a:gd name="connsiteY7" fmla="*/ 0 h 192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0622" h="1927655">
                <a:moveTo>
                  <a:pt x="26851" y="0"/>
                </a:moveTo>
                <a:lnTo>
                  <a:pt x="1723846" y="8238"/>
                </a:lnTo>
                <a:cubicBezTo>
                  <a:pt x="1726592" y="502508"/>
                  <a:pt x="1822092" y="929322"/>
                  <a:pt x="1732084" y="1491049"/>
                </a:cubicBezTo>
                <a:lnTo>
                  <a:pt x="1740321" y="1894703"/>
                </a:lnTo>
                <a:cubicBezTo>
                  <a:pt x="1476710" y="1894379"/>
                  <a:pt x="1213100" y="1868759"/>
                  <a:pt x="949489" y="1893732"/>
                </a:cubicBezTo>
                <a:lnTo>
                  <a:pt x="59803" y="1927655"/>
                </a:lnTo>
                <a:lnTo>
                  <a:pt x="0" y="914789"/>
                </a:lnTo>
                <a:lnTo>
                  <a:pt x="26851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8299793" y="2709321"/>
            <a:ext cx="2514600" cy="2920407"/>
          </a:xfrm>
          <a:custGeom>
            <a:avLst/>
            <a:gdLst>
              <a:gd name="connsiteX0" fmla="*/ 0 w 2514600"/>
              <a:gd name="connsiteY0" fmla="*/ 50800 h 2819400"/>
              <a:gd name="connsiteX1" fmla="*/ 1765300 w 2514600"/>
              <a:gd name="connsiteY1" fmla="*/ 63500 h 2819400"/>
              <a:gd name="connsiteX2" fmla="*/ 2501900 w 2514600"/>
              <a:gd name="connsiteY2" fmla="*/ 50800 h 2819400"/>
              <a:gd name="connsiteX3" fmla="*/ 2514600 w 2514600"/>
              <a:gd name="connsiteY3" fmla="*/ 927100 h 2819400"/>
              <a:gd name="connsiteX4" fmla="*/ 2451100 w 2514600"/>
              <a:gd name="connsiteY4" fmla="*/ 2552700 h 2819400"/>
              <a:gd name="connsiteX5" fmla="*/ 2082800 w 2514600"/>
              <a:gd name="connsiteY5" fmla="*/ 2819400 h 2819400"/>
              <a:gd name="connsiteX6" fmla="*/ 215900 w 2514600"/>
              <a:gd name="connsiteY6" fmla="*/ 2819400 h 2819400"/>
              <a:gd name="connsiteX7" fmla="*/ 228600 w 2514600"/>
              <a:gd name="connsiteY7" fmla="*/ 2286000 h 2819400"/>
              <a:gd name="connsiteX8" fmla="*/ 76200 w 2514600"/>
              <a:gd name="connsiteY8" fmla="*/ 1498600 h 2819400"/>
              <a:gd name="connsiteX9" fmla="*/ 88900 w 2514600"/>
              <a:gd name="connsiteY9" fmla="*/ 571500 h 2819400"/>
              <a:gd name="connsiteX10" fmla="*/ 0 w 2514600"/>
              <a:gd name="connsiteY10" fmla="*/ 0 h 2819400"/>
              <a:gd name="connsiteX11" fmla="*/ 0 w 2514600"/>
              <a:gd name="connsiteY11" fmla="*/ 50800 h 28194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228600 w 2514600"/>
              <a:gd name="connsiteY7" fmla="*/ 22352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215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68600"/>
              <a:gd name="connsiteX1" fmla="*/ 1765300 w 2514600"/>
              <a:gd name="connsiteY1" fmla="*/ 12700 h 2768600"/>
              <a:gd name="connsiteX2" fmla="*/ 2501900 w 2514600"/>
              <a:gd name="connsiteY2" fmla="*/ 0 h 2768600"/>
              <a:gd name="connsiteX3" fmla="*/ 2514600 w 2514600"/>
              <a:gd name="connsiteY3" fmla="*/ 876300 h 2768600"/>
              <a:gd name="connsiteX4" fmla="*/ 2451100 w 2514600"/>
              <a:gd name="connsiteY4" fmla="*/ 2501900 h 2768600"/>
              <a:gd name="connsiteX5" fmla="*/ 2082800 w 2514600"/>
              <a:gd name="connsiteY5" fmla="*/ 2768600 h 2768600"/>
              <a:gd name="connsiteX6" fmla="*/ 88900 w 2514600"/>
              <a:gd name="connsiteY6" fmla="*/ 2768600 h 2768600"/>
              <a:gd name="connsiteX7" fmla="*/ 88900 w 2514600"/>
              <a:gd name="connsiteY7" fmla="*/ 2298700 h 2768600"/>
              <a:gd name="connsiteX8" fmla="*/ 76200 w 2514600"/>
              <a:gd name="connsiteY8" fmla="*/ 1447800 h 2768600"/>
              <a:gd name="connsiteX9" fmla="*/ 88900 w 2514600"/>
              <a:gd name="connsiteY9" fmla="*/ 520700 h 2768600"/>
              <a:gd name="connsiteX10" fmla="*/ 19050 w 2514600"/>
              <a:gd name="connsiteY10" fmla="*/ 44450 h 2768600"/>
              <a:gd name="connsiteX11" fmla="*/ 0 w 2514600"/>
              <a:gd name="connsiteY11" fmla="*/ 0 h 2768600"/>
              <a:gd name="connsiteX0" fmla="*/ 0 w 2514600"/>
              <a:gd name="connsiteY0" fmla="*/ 0 h 2773251"/>
              <a:gd name="connsiteX1" fmla="*/ 1765300 w 2514600"/>
              <a:gd name="connsiteY1" fmla="*/ 12700 h 2773251"/>
              <a:gd name="connsiteX2" fmla="*/ 2501900 w 2514600"/>
              <a:gd name="connsiteY2" fmla="*/ 0 h 2773251"/>
              <a:gd name="connsiteX3" fmla="*/ 2514600 w 2514600"/>
              <a:gd name="connsiteY3" fmla="*/ 876300 h 2773251"/>
              <a:gd name="connsiteX4" fmla="*/ 2482850 w 2514600"/>
              <a:gd name="connsiteY4" fmla="*/ 2773251 h 2773251"/>
              <a:gd name="connsiteX5" fmla="*/ 2082800 w 2514600"/>
              <a:gd name="connsiteY5" fmla="*/ 2768600 h 2773251"/>
              <a:gd name="connsiteX6" fmla="*/ 88900 w 2514600"/>
              <a:gd name="connsiteY6" fmla="*/ 2768600 h 2773251"/>
              <a:gd name="connsiteX7" fmla="*/ 88900 w 2514600"/>
              <a:gd name="connsiteY7" fmla="*/ 2298700 h 2773251"/>
              <a:gd name="connsiteX8" fmla="*/ 76200 w 2514600"/>
              <a:gd name="connsiteY8" fmla="*/ 1447800 h 2773251"/>
              <a:gd name="connsiteX9" fmla="*/ 88900 w 2514600"/>
              <a:gd name="connsiteY9" fmla="*/ 520700 h 2773251"/>
              <a:gd name="connsiteX10" fmla="*/ 19050 w 2514600"/>
              <a:gd name="connsiteY10" fmla="*/ 44450 h 2773251"/>
              <a:gd name="connsiteX11" fmla="*/ 0 w 2514600"/>
              <a:gd name="connsiteY11" fmla="*/ 0 h 277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14600" h="2773251">
                <a:moveTo>
                  <a:pt x="0" y="0"/>
                </a:moveTo>
                <a:lnTo>
                  <a:pt x="1765300" y="12700"/>
                </a:lnTo>
                <a:lnTo>
                  <a:pt x="2501900" y="0"/>
                </a:lnTo>
                <a:lnTo>
                  <a:pt x="2514600" y="876300"/>
                </a:lnTo>
                <a:lnTo>
                  <a:pt x="2482850" y="2773251"/>
                </a:lnTo>
                <a:lnTo>
                  <a:pt x="2082800" y="2768600"/>
                </a:lnTo>
                <a:lnTo>
                  <a:pt x="88900" y="2768600"/>
                </a:lnTo>
                <a:lnTo>
                  <a:pt x="88900" y="2298700"/>
                </a:lnTo>
                <a:lnTo>
                  <a:pt x="76200" y="1447800"/>
                </a:lnTo>
                <a:lnTo>
                  <a:pt x="88900" y="520700"/>
                </a:lnTo>
                <a:lnTo>
                  <a:pt x="19050" y="44450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4734300" y="1831857"/>
            <a:ext cx="2666805" cy="3667243"/>
            <a:chOff x="4734300" y="1996957"/>
            <a:chExt cx="2666805" cy="3667243"/>
          </a:xfrm>
        </p:grpSpPr>
        <p:sp>
          <p:nvSpPr>
            <p:cNvPr id="61" name="자유형 60"/>
            <p:cNvSpPr/>
            <p:nvPr/>
          </p:nvSpPr>
          <p:spPr>
            <a:xfrm>
              <a:off x="4734300" y="2374346"/>
              <a:ext cx="2666805" cy="3289854"/>
            </a:xfrm>
            <a:custGeom>
              <a:avLst/>
              <a:gdLst>
                <a:gd name="connsiteX0" fmla="*/ 0 w 1713470"/>
                <a:gd name="connsiteY0" fmla="*/ 0 h 1935892"/>
                <a:gd name="connsiteX1" fmla="*/ 1696995 w 1713470"/>
                <a:gd name="connsiteY1" fmla="*/ 8238 h 1935892"/>
                <a:gd name="connsiteX2" fmla="*/ 1705233 w 1713470"/>
                <a:gd name="connsiteY2" fmla="*/ 1491049 h 1935892"/>
                <a:gd name="connsiteX3" fmla="*/ 1713470 w 1713470"/>
                <a:gd name="connsiteY3" fmla="*/ 1894703 h 1935892"/>
                <a:gd name="connsiteX4" fmla="*/ 922638 w 1713470"/>
                <a:gd name="connsiteY4" fmla="*/ 1935892 h 1935892"/>
                <a:gd name="connsiteX5" fmla="*/ 32952 w 1713470"/>
                <a:gd name="connsiteY5" fmla="*/ 1927655 h 1935892"/>
                <a:gd name="connsiteX6" fmla="*/ 65903 w 1713470"/>
                <a:gd name="connsiteY6" fmla="*/ 897925 h 1935892"/>
                <a:gd name="connsiteX7" fmla="*/ 0 w 1713470"/>
                <a:gd name="connsiteY7" fmla="*/ 0 h 1935892"/>
                <a:gd name="connsiteX0" fmla="*/ 26851 w 1740321"/>
                <a:gd name="connsiteY0" fmla="*/ 0 h 1935892"/>
                <a:gd name="connsiteX1" fmla="*/ 1723846 w 1740321"/>
                <a:gd name="connsiteY1" fmla="*/ 8238 h 1935892"/>
                <a:gd name="connsiteX2" fmla="*/ 1732084 w 1740321"/>
                <a:gd name="connsiteY2" fmla="*/ 1491049 h 1935892"/>
                <a:gd name="connsiteX3" fmla="*/ 1740321 w 1740321"/>
                <a:gd name="connsiteY3" fmla="*/ 1894703 h 1935892"/>
                <a:gd name="connsiteX4" fmla="*/ 949489 w 1740321"/>
                <a:gd name="connsiteY4" fmla="*/ 1935892 h 1935892"/>
                <a:gd name="connsiteX5" fmla="*/ 59803 w 1740321"/>
                <a:gd name="connsiteY5" fmla="*/ 1927655 h 1935892"/>
                <a:gd name="connsiteX6" fmla="*/ 0 w 1740321"/>
                <a:gd name="connsiteY6" fmla="*/ 914789 h 1935892"/>
                <a:gd name="connsiteX7" fmla="*/ 26851 w 1740321"/>
                <a:gd name="connsiteY7" fmla="*/ 0 h 1935892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24192 w 1740321"/>
                <a:gd name="connsiteY4" fmla="*/ 1809410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40321"/>
                <a:gd name="connsiteY0" fmla="*/ 0 h 1927655"/>
                <a:gd name="connsiteX1" fmla="*/ 1723846 w 1740321"/>
                <a:gd name="connsiteY1" fmla="*/ 8238 h 1927655"/>
                <a:gd name="connsiteX2" fmla="*/ 1732084 w 1740321"/>
                <a:gd name="connsiteY2" fmla="*/ 1491049 h 1927655"/>
                <a:gd name="connsiteX3" fmla="*/ 1740321 w 1740321"/>
                <a:gd name="connsiteY3" fmla="*/ 1894703 h 1927655"/>
                <a:gd name="connsiteX4" fmla="*/ 949489 w 1740321"/>
                <a:gd name="connsiteY4" fmla="*/ 1893732 h 1927655"/>
                <a:gd name="connsiteX5" fmla="*/ 59803 w 1740321"/>
                <a:gd name="connsiteY5" fmla="*/ 1927655 h 1927655"/>
                <a:gd name="connsiteX6" fmla="*/ 0 w 1740321"/>
                <a:gd name="connsiteY6" fmla="*/ 914789 h 1927655"/>
                <a:gd name="connsiteX7" fmla="*/ 26851 w 1740321"/>
                <a:gd name="connsiteY7" fmla="*/ 0 h 1927655"/>
                <a:gd name="connsiteX0" fmla="*/ 26851 w 1770622"/>
                <a:gd name="connsiteY0" fmla="*/ 0 h 1927655"/>
                <a:gd name="connsiteX1" fmla="*/ 1723846 w 1770622"/>
                <a:gd name="connsiteY1" fmla="*/ 8238 h 1927655"/>
                <a:gd name="connsiteX2" fmla="*/ 1732084 w 1770622"/>
                <a:gd name="connsiteY2" fmla="*/ 1491049 h 1927655"/>
                <a:gd name="connsiteX3" fmla="*/ 1740321 w 1770622"/>
                <a:gd name="connsiteY3" fmla="*/ 1894703 h 1927655"/>
                <a:gd name="connsiteX4" fmla="*/ 949489 w 1770622"/>
                <a:gd name="connsiteY4" fmla="*/ 1893732 h 1927655"/>
                <a:gd name="connsiteX5" fmla="*/ 59803 w 1770622"/>
                <a:gd name="connsiteY5" fmla="*/ 1927655 h 1927655"/>
                <a:gd name="connsiteX6" fmla="*/ 0 w 1770622"/>
                <a:gd name="connsiteY6" fmla="*/ 914789 h 1927655"/>
                <a:gd name="connsiteX7" fmla="*/ 26851 w 1770622"/>
                <a:gd name="connsiteY7" fmla="*/ 0 h 192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622" h="1927655">
                  <a:moveTo>
                    <a:pt x="26851" y="0"/>
                  </a:moveTo>
                  <a:lnTo>
                    <a:pt x="1723846" y="8238"/>
                  </a:lnTo>
                  <a:cubicBezTo>
                    <a:pt x="1726592" y="502508"/>
                    <a:pt x="1822092" y="929322"/>
                    <a:pt x="1732084" y="1491049"/>
                  </a:cubicBezTo>
                  <a:lnTo>
                    <a:pt x="1740321" y="1894703"/>
                  </a:lnTo>
                  <a:cubicBezTo>
                    <a:pt x="1476710" y="1894379"/>
                    <a:pt x="1213100" y="1868759"/>
                    <a:pt x="949489" y="1893732"/>
                  </a:cubicBezTo>
                  <a:lnTo>
                    <a:pt x="59803" y="1927655"/>
                  </a:lnTo>
                  <a:lnTo>
                    <a:pt x="0" y="914789"/>
                  </a:lnTo>
                  <a:lnTo>
                    <a:pt x="26851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rot="16200000">
              <a:off x="5738298" y="2162468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241947" y="1875357"/>
            <a:ext cx="2514600" cy="3623743"/>
            <a:chOff x="8199911" y="2002357"/>
            <a:chExt cx="2514600" cy="3623743"/>
          </a:xfrm>
        </p:grpSpPr>
        <p:grpSp>
          <p:nvGrpSpPr>
            <p:cNvPr id="70" name="그룹 69"/>
            <p:cNvGrpSpPr/>
            <p:nvPr/>
          </p:nvGrpSpPr>
          <p:grpSpPr>
            <a:xfrm>
              <a:off x="8199911" y="2374562"/>
              <a:ext cx="2514600" cy="3251538"/>
              <a:chOff x="8320283" y="3625631"/>
              <a:chExt cx="2514600" cy="3087697"/>
            </a:xfrm>
          </p:grpSpPr>
          <p:sp>
            <p:nvSpPr>
              <p:cNvPr id="78" name="자유형 77"/>
              <p:cNvSpPr/>
              <p:nvPr/>
            </p:nvSpPr>
            <p:spPr>
              <a:xfrm>
                <a:off x="8320283" y="3625631"/>
                <a:ext cx="2514600" cy="3087697"/>
              </a:xfrm>
              <a:custGeom>
                <a:avLst/>
                <a:gdLst>
                  <a:gd name="connsiteX0" fmla="*/ 0 w 2514600"/>
                  <a:gd name="connsiteY0" fmla="*/ 50800 h 2819400"/>
                  <a:gd name="connsiteX1" fmla="*/ 1765300 w 2514600"/>
                  <a:gd name="connsiteY1" fmla="*/ 63500 h 2819400"/>
                  <a:gd name="connsiteX2" fmla="*/ 2501900 w 2514600"/>
                  <a:gd name="connsiteY2" fmla="*/ 50800 h 2819400"/>
                  <a:gd name="connsiteX3" fmla="*/ 2514600 w 2514600"/>
                  <a:gd name="connsiteY3" fmla="*/ 927100 h 2819400"/>
                  <a:gd name="connsiteX4" fmla="*/ 2451100 w 2514600"/>
                  <a:gd name="connsiteY4" fmla="*/ 2552700 h 2819400"/>
                  <a:gd name="connsiteX5" fmla="*/ 2082800 w 2514600"/>
                  <a:gd name="connsiteY5" fmla="*/ 2819400 h 2819400"/>
                  <a:gd name="connsiteX6" fmla="*/ 215900 w 2514600"/>
                  <a:gd name="connsiteY6" fmla="*/ 2819400 h 2819400"/>
                  <a:gd name="connsiteX7" fmla="*/ 228600 w 2514600"/>
                  <a:gd name="connsiteY7" fmla="*/ 2286000 h 2819400"/>
                  <a:gd name="connsiteX8" fmla="*/ 76200 w 2514600"/>
                  <a:gd name="connsiteY8" fmla="*/ 1498600 h 2819400"/>
                  <a:gd name="connsiteX9" fmla="*/ 88900 w 2514600"/>
                  <a:gd name="connsiteY9" fmla="*/ 571500 h 2819400"/>
                  <a:gd name="connsiteX10" fmla="*/ 0 w 2514600"/>
                  <a:gd name="connsiteY10" fmla="*/ 0 h 2819400"/>
                  <a:gd name="connsiteX11" fmla="*/ 0 w 2514600"/>
                  <a:gd name="connsiteY11" fmla="*/ 50800 h 28194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228600 w 2514600"/>
                  <a:gd name="connsiteY7" fmla="*/ 22352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215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  <a:gd name="connsiteX0" fmla="*/ 0 w 2514600"/>
                  <a:gd name="connsiteY0" fmla="*/ 0 h 2768600"/>
                  <a:gd name="connsiteX1" fmla="*/ 1765300 w 2514600"/>
                  <a:gd name="connsiteY1" fmla="*/ 12700 h 2768600"/>
                  <a:gd name="connsiteX2" fmla="*/ 2501900 w 2514600"/>
                  <a:gd name="connsiteY2" fmla="*/ 0 h 2768600"/>
                  <a:gd name="connsiteX3" fmla="*/ 2514600 w 2514600"/>
                  <a:gd name="connsiteY3" fmla="*/ 876300 h 2768600"/>
                  <a:gd name="connsiteX4" fmla="*/ 2451100 w 2514600"/>
                  <a:gd name="connsiteY4" fmla="*/ 2501900 h 2768600"/>
                  <a:gd name="connsiteX5" fmla="*/ 2082800 w 2514600"/>
                  <a:gd name="connsiteY5" fmla="*/ 2768600 h 2768600"/>
                  <a:gd name="connsiteX6" fmla="*/ 88900 w 2514600"/>
                  <a:gd name="connsiteY6" fmla="*/ 2768600 h 2768600"/>
                  <a:gd name="connsiteX7" fmla="*/ 88900 w 2514600"/>
                  <a:gd name="connsiteY7" fmla="*/ 2298700 h 2768600"/>
                  <a:gd name="connsiteX8" fmla="*/ 76200 w 2514600"/>
                  <a:gd name="connsiteY8" fmla="*/ 1447800 h 2768600"/>
                  <a:gd name="connsiteX9" fmla="*/ 88900 w 2514600"/>
                  <a:gd name="connsiteY9" fmla="*/ 520700 h 2768600"/>
                  <a:gd name="connsiteX10" fmla="*/ 19050 w 2514600"/>
                  <a:gd name="connsiteY10" fmla="*/ 44450 h 2768600"/>
                  <a:gd name="connsiteX11" fmla="*/ 0 w 2514600"/>
                  <a:gd name="connsiteY11" fmla="*/ 0 h 276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0" h="2768600">
                    <a:moveTo>
                      <a:pt x="0" y="0"/>
                    </a:moveTo>
                    <a:lnTo>
                      <a:pt x="1765300" y="12700"/>
                    </a:lnTo>
                    <a:lnTo>
                      <a:pt x="2501900" y="0"/>
                    </a:lnTo>
                    <a:lnTo>
                      <a:pt x="2514600" y="876300"/>
                    </a:lnTo>
                    <a:lnTo>
                      <a:pt x="2451100" y="2501900"/>
                    </a:lnTo>
                    <a:lnTo>
                      <a:pt x="2082800" y="2768600"/>
                    </a:lnTo>
                    <a:lnTo>
                      <a:pt x="88900" y="2768600"/>
                    </a:lnTo>
                    <a:lnTo>
                      <a:pt x="88900" y="2298700"/>
                    </a:lnTo>
                    <a:lnTo>
                      <a:pt x="76200" y="1447800"/>
                    </a:lnTo>
                    <a:lnTo>
                      <a:pt x="88900" y="520700"/>
                    </a:lnTo>
                    <a:lnTo>
                      <a:pt x="19050" y="44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10379044" y="6385916"/>
                <a:ext cx="387350" cy="308910"/>
              </a:xfrm>
              <a:custGeom>
                <a:avLst/>
                <a:gdLst>
                  <a:gd name="connsiteX0" fmla="*/ 0 w 374650"/>
                  <a:gd name="connsiteY0" fmla="*/ 374650 h 374650"/>
                  <a:gd name="connsiteX1" fmla="*/ 374650 w 374650"/>
                  <a:gd name="connsiteY1" fmla="*/ 133350 h 374650"/>
                  <a:gd name="connsiteX2" fmla="*/ 0 w 374650"/>
                  <a:gd name="connsiteY2" fmla="*/ 0 h 374650"/>
                  <a:gd name="connsiteX3" fmla="*/ 0 w 374650"/>
                  <a:gd name="connsiteY3" fmla="*/ 374650 h 374650"/>
                  <a:gd name="connsiteX0" fmla="*/ 0 w 374650"/>
                  <a:gd name="connsiteY0" fmla="*/ 387350 h 387350"/>
                  <a:gd name="connsiteX1" fmla="*/ 374650 w 374650"/>
                  <a:gd name="connsiteY1" fmla="*/ 133350 h 387350"/>
                  <a:gd name="connsiteX2" fmla="*/ 0 w 374650"/>
                  <a:gd name="connsiteY2" fmla="*/ 0 h 387350"/>
                  <a:gd name="connsiteX3" fmla="*/ 0 w 374650"/>
                  <a:gd name="connsiteY3" fmla="*/ 387350 h 387350"/>
                  <a:gd name="connsiteX0" fmla="*/ 50800 w 425450"/>
                  <a:gd name="connsiteY0" fmla="*/ 260350 h 260350"/>
                  <a:gd name="connsiteX1" fmla="*/ 425450 w 425450"/>
                  <a:gd name="connsiteY1" fmla="*/ 6350 h 260350"/>
                  <a:gd name="connsiteX2" fmla="*/ 0 w 425450"/>
                  <a:gd name="connsiteY2" fmla="*/ 0 h 260350"/>
                  <a:gd name="connsiteX3" fmla="*/ 50800 w 425450"/>
                  <a:gd name="connsiteY3" fmla="*/ 260350 h 260350"/>
                  <a:gd name="connsiteX0" fmla="*/ 12700 w 387350"/>
                  <a:gd name="connsiteY0" fmla="*/ 266700 h 266700"/>
                  <a:gd name="connsiteX1" fmla="*/ 387350 w 387350"/>
                  <a:gd name="connsiteY1" fmla="*/ 12700 h 266700"/>
                  <a:gd name="connsiteX2" fmla="*/ 0 w 387350"/>
                  <a:gd name="connsiteY2" fmla="*/ 0 h 266700"/>
                  <a:gd name="connsiteX3" fmla="*/ 12700 w 387350"/>
                  <a:gd name="connsiteY3" fmla="*/ 266700 h 266700"/>
                  <a:gd name="connsiteX0" fmla="*/ 19050 w 387350"/>
                  <a:gd name="connsiteY0" fmla="*/ 308910 h 308910"/>
                  <a:gd name="connsiteX1" fmla="*/ 387350 w 387350"/>
                  <a:gd name="connsiteY1" fmla="*/ 12700 h 308910"/>
                  <a:gd name="connsiteX2" fmla="*/ 0 w 387350"/>
                  <a:gd name="connsiteY2" fmla="*/ 0 h 308910"/>
                  <a:gd name="connsiteX3" fmla="*/ 19050 w 387350"/>
                  <a:gd name="connsiteY3" fmla="*/ 308910 h 30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350" h="308910">
                    <a:moveTo>
                      <a:pt x="19050" y="308910"/>
                    </a:moveTo>
                    <a:lnTo>
                      <a:pt x="387350" y="12700"/>
                    </a:lnTo>
                    <a:lnTo>
                      <a:pt x="0" y="0"/>
                    </a:lnTo>
                    <a:lnTo>
                      <a:pt x="19050" y="30891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1" name="자유형 70"/>
            <p:cNvSpPr/>
            <p:nvPr/>
          </p:nvSpPr>
          <p:spPr>
            <a:xfrm rot="16200000">
              <a:off x="9188250" y="2167868"/>
              <a:ext cx="653614" cy="322591"/>
            </a:xfrm>
            <a:custGeom>
              <a:avLst/>
              <a:gdLst>
                <a:gd name="connsiteX0" fmla="*/ 90616 w 1935892"/>
                <a:gd name="connsiteY0" fmla="*/ 57665 h 486032"/>
                <a:gd name="connsiteX1" fmla="*/ 0 w 1935892"/>
                <a:gd name="connsiteY1" fmla="*/ 140043 h 486032"/>
                <a:gd name="connsiteX2" fmla="*/ 74140 w 1935892"/>
                <a:gd name="connsiteY2" fmla="*/ 140043 h 486032"/>
                <a:gd name="connsiteX3" fmla="*/ 49427 w 1935892"/>
                <a:gd name="connsiteY3" fmla="*/ 205946 h 486032"/>
                <a:gd name="connsiteX4" fmla="*/ 131805 w 1935892"/>
                <a:gd name="connsiteY4" fmla="*/ 214183 h 486032"/>
                <a:gd name="connsiteX5" fmla="*/ 8238 w 1935892"/>
                <a:gd name="connsiteY5" fmla="*/ 247135 h 486032"/>
                <a:gd name="connsiteX6" fmla="*/ 123567 w 1935892"/>
                <a:gd name="connsiteY6" fmla="*/ 280086 h 486032"/>
                <a:gd name="connsiteX7" fmla="*/ 49427 w 1935892"/>
                <a:gd name="connsiteY7" fmla="*/ 313038 h 486032"/>
                <a:gd name="connsiteX8" fmla="*/ 148281 w 1935892"/>
                <a:gd name="connsiteY8" fmla="*/ 345989 h 486032"/>
                <a:gd name="connsiteX9" fmla="*/ 90616 w 1935892"/>
                <a:gd name="connsiteY9" fmla="*/ 370702 h 486032"/>
                <a:gd name="connsiteX10" fmla="*/ 57665 w 1935892"/>
                <a:gd name="connsiteY10" fmla="*/ 411892 h 486032"/>
                <a:gd name="connsiteX11" fmla="*/ 98854 w 1935892"/>
                <a:gd name="connsiteY11" fmla="*/ 428367 h 486032"/>
                <a:gd name="connsiteX12" fmla="*/ 57665 w 1935892"/>
                <a:gd name="connsiteY12" fmla="*/ 477794 h 486032"/>
                <a:gd name="connsiteX13" fmla="*/ 1878227 w 1935892"/>
                <a:gd name="connsiteY13" fmla="*/ 486032 h 486032"/>
                <a:gd name="connsiteX14" fmla="*/ 1787611 w 1935892"/>
                <a:gd name="connsiteY14" fmla="*/ 420129 h 486032"/>
                <a:gd name="connsiteX15" fmla="*/ 1853513 w 1935892"/>
                <a:gd name="connsiteY15" fmla="*/ 378940 h 486032"/>
                <a:gd name="connsiteX16" fmla="*/ 1828800 w 1935892"/>
                <a:gd name="connsiteY16" fmla="*/ 345989 h 486032"/>
                <a:gd name="connsiteX17" fmla="*/ 1919416 w 1935892"/>
                <a:gd name="connsiteY17" fmla="*/ 329513 h 486032"/>
                <a:gd name="connsiteX18" fmla="*/ 1861751 w 1935892"/>
                <a:gd name="connsiteY18" fmla="*/ 280086 h 486032"/>
                <a:gd name="connsiteX19" fmla="*/ 1935892 w 1935892"/>
                <a:gd name="connsiteY19" fmla="*/ 255373 h 486032"/>
                <a:gd name="connsiteX20" fmla="*/ 1837038 w 1935892"/>
                <a:gd name="connsiteY20" fmla="*/ 164756 h 486032"/>
                <a:gd name="connsiteX21" fmla="*/ 1869989 w 1935892"/>
                <a:gd name="connsiteY21" fmla="*/ 107092 h 486032"/>
                <a:gd name="connsiteX22" fmla="*/ 1762897 w 1935892"/>
                <a:gd name="connsiteY22" fmla="*/ 32951 h 486032"/>
                <a:gd name="connsiteX23" fmla="*/ 1804086 w 1935892"/>
                <a:gd name="connsiteY23" fmla="*/ 0 h 486032"/>
                <a:gd name="connsiteX24" fmla="*/ 90616 w 1935892"/>
                <a:gd name="connsiteY24" fmla="*/ 57665 h 4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35892" h="486032">
                  <a:moveTo>
                    <a:pt x="90616" y="57665"/>
                  </a:moveTo>
                  <a:lnTo>
                    <a:pt x="0" y="140043"/>
                  </a:lnTo>
                  <a:lnTo>
                    <a:pt x="74140" y="140043"/>
                  </a:lnTo>
                  <a:lnTo>
                    <a:pt x="49427" y="205946"/>
                  </a:lnTo>
                  <a:lnTo>
                    <a:pt x="131805" y="214183"/>
                  </a:lnTo>
                  <a:lnTo>
                    <a:pt x="8238" y="247135"/>
                  </a:lnTo>
                  <a:lnTo>
                    <a:pt x="123567" y="280086"/>
                  </a:lnTo>
                  <a:lnTo>
                    <a:pt x="49427" y="313038"/>
                  </a:lnTo>
                  <a:lnTo>
                    <a:pt x="148281" y="345989"/>
                  </a:lnTo>
                  <a:lnTo>
                    <a:pt x="90616" y="370702"/>
                  </a:lnTo>
                  <a:lnTo>
                    <a:pt x="57665" y="411892"/>
                  </a:lnTo>
                  <a:lnTo>
                    <a:pt x="98854" y="428367"/>
                  </a:lnTo>
                  <a:lnTo>
                    <a:pt x="57665" y="477794"/>
                  </a:lnTo>
                  <a:lnTo>
                    <a:pt x="1878227" y="486032"/>
                  </a:lnTo>
                  <a:lnTo>
                    <a:pt x="1787611" y="420129"/>
                  </a:lnTo>
                  <a:lnTo>
                    <a:pt x="1853513" y="378940"/>
                  </a:lnTo>
                  <a:lnTo>
                    <a:pt x="1828800" y="345989"/>
                  </a:lnTo>
                  <a:lnTo>
                    <a:pt x="1919416" y="329513"/>
                  </a:lnTo>
                  <a:lnTo>
                    <a:pt x="1861751" y="280086"/>
                  </a:lnTo>
                  <a:lnTo>
                    <a:pt x="1935892" y="255373"/>
                  </a:lnTo>
                  <a:lnTo>
                    <a:pt x="1837038" y="164756"/>
                  </a:lnTo>
                  <a:lnTo>
                    <a:pt x="1869989" y="107092"/>
                  </a:lnTo>
                  <a:lnTo>
                    <a:pt x="1762897" y="32951"/>
                  </a:lnTo>
                  <a:lnTo>
                    <a:pt x="1804086" y="0"/>
                  </a:lnTo>
                  <a:lnTo>
                    <a:pt x="90616" y="57665"/>
                  </a:lnTo>
                  <a:close/>
                </a:path>
              </a:pathLst>
            </a:custGeom>
            <a:solidFill>
              <a:srgbClr val="EAC096">
                <a:alpha val="58000"/>
              </a:srgb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824045" y="1378521"/>
            <a:ext cx="1370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첫 번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672209" y="1389473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번째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64315" y="1472916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 번째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330DE4-403F-4794-A7BB-2D9CC011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86" y="2476057"/>
            <a:ext cx="1181007" cy="2848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ACA0B-1036-4903-803C-EF377B30F686}"/>
              </a:ext>
            </a:extLst>
          </p:cNvPr>
          <p:cNvSpPr txBox="1"/>
          <p:nvPr/>
        </p:nvSpPr>
        <p:spPr>
          <a:xfrm>
            <a:off x="876249" y="5861633"/>
            <a:ext cx="326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경제적 문제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 안되는 식단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FCE09E-4718-4165-96E0-108CFAB8B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42" y="2270279"/>
            <a:ext cx="2303771" cy="3209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0A4AED-A9A3-407E-BE38-3F94F7498916}"/>
              </a:ext>
            </a:extLst>
          </p:cNvPr>
          <p:cNvSpPr txBox="1"/>
          <p:nvPr/>
        </p:nvSpPr>
        <p:spPr>
          <a:xfrm>
            <a:off x="7588226" y="5841991"/>
            <a:ext cx="3859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하는 운동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10DF0-EA36-4E04-A3D6-AB5FA409555F}"/>
              </a:ext>
            </a:extLst>
          </p:cNvPr>
          <p:cNvSpPr txBox="1"/>
          <p:nvPr/>
        </p:nvSpPr>
        <p:spPr>
          <a:xfrm>
            <a:off x="4506316" y="5837070"/>
            <a:ext cx="336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스스로 기록하며 관리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4FA16A-A2CB-46A7-A20F-A26F59900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04" y="2540204"/>
            <a:ext cx="1181007" cy="28197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72F700-4838-400D-B3E5-B2EA85D6E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12" y="2225487"/>
            <a:ext cx="2492019" cy="31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98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938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1525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유산소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웨이트 기능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1641251" y="1294195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F90F8-B937-40CB-B42F-1B1ADD79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7" y="1375686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1EDB12-D31D-4B74-953F-7B98CC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69" y="1362868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3495-78E2-4FCC-A0EC-1453291D1F3D}"/>
              </a:ext>
            </a:extLst>
          </p:cNvPr>
          <p:cNvSpPr txBox="1"/>
          <p:nvPr/>
        </p:nvSpPr>
        <p:spPr>
          <a:xfrm>
            <a:off x="6428912" y="1845704"/>
            <a:ext cx="492727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유산소와 웨이트 트레이닝 정보 제공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유산소 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칼로리 소모량을 쉽게 계산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웨이트 트레이닝은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카테고리별로 설명과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동영상을 제공함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103AD8-AD76-4AC1-898A-4D1ECCE35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060" y="2458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B2C8E5-D5EA-4E28-B7E1-FAFACBE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28" y="9293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6C23A2-4271-4E71-8F4B-89E650571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18" y="1388504"/>
            <a:ext cx="173568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79033832" descr="EMB0000519876d2">
            <a:extLst>
              <a:ext uri="{FF2B5EF4-FFF2-40B4-BE49-F238E27FC236}">
                <a16:creationId xmlns:a16="http://schemas.microsoft.com/office/drawing/2014/main" id="{4D8F8278-6076-4F6B-867E-10141536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8" y="1845704"/>
            <a:ext cx="2379782" cy="42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8859B78-0432-4B03-9C0F-F366131A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887" y="1419392"/>
            <a:ext cx="173568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779032896" descr="EMB0000519876d6">
            <a:extLst>
              <a:ext uri="{FF2B5EF4-FFF2-40B4-BE49-F238E27FC236}">
                <a16:creationId xmlns:a16="http://schemas.microsoft.com/office/drawing/2014/main" id="{0E5B1A43-1BC6-41CC-8946-06BC0F76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08" y="1876592"/>
            <a:ext cx="2379782" cy="42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938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1525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운동 다이어리 기능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1641251" y="1294195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F90F8-B937-40CB-B42F-1B1ADD79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7" y="1375686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1EDB12-D31D-4B74-953F-7B98CC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69" y="1362868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3495-78E2-4FCC-A0EC-1453291D1F3D}"/>
              </a:ext>
            </a:extLst>
          </p:cNvPr>
          <p:cNvSpPr txBox="1"/>
          <p:nvPr/>
        </p:nvSpPr>
        <p:spPr>
          <a:xfrm>
            <a:off x="6675538" y="1845704"/>
            <a:ext cx="43930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 사진을 통해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사진과 함께 기록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시간과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끝나는 시간은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업로드한 사진의 메타데이터 활용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</a:t>
            </a:r>
            <a:r>
              <a:rPr lang="ko-KR" altLang="en-US" sz="24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못찍을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시간 입력으로 대체 가능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유산소 운동의 경우 소모 칼로리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계산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103AD8-AD76-4AC1-898A-4D1ECCE35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060" y="2458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703284944" descr="EMB0000519876c7">
            <a:extLst>
              <a:ext uri="{FF2B5EF4-FFF2-40B4-BE49-F238E27FC236}">
                <a16:creationId xmlns:a16="http://schemas.microsoft.com/office/drawing/2014/main" id="{2EBC6FF3-B33C-4FA4-A5EF-ED3DAA5E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74" y="1807249"/>
            <a:ext cx="2556359" cy="4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8B2C8E5-D5EA-4E28-B7E1-FAFACBE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28" y="9293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703285520" descr="EMB0000519876c9">
            <a:extLst>
              <a:ext uri="{FF2B5EF4-FFF2-40B4-BE49-F238E27FC236}">
                <a16:creationId xmlns:a16="http://schemas.microsoft.com/office/drawing/2014/main" id="{0CC22D2E-F1A9-425A-88B3-91024A74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494" y="1820068"/>
            <a:ext cx="2556358" cy="408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938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1525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차트기능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1641251" y="1294195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F90F8-B937-40CB-B42F-1B1ADD79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7" y="1375686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1EDB12-D31D-4B74-953F-7B98CC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69" y="1362868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3495-78E2-4FCC-A0EC-1453291D1F3D}"/>
              </a:ext>
            </a:extLst>
          </p:cNvPr>
          <p:cNvSpPr txBox="1"/>
          <p:nvPr/>
        </p:nvSpPr>
        <p:spPr>
          <a:xfrm>
            <a:off x="5406792" y="1325879"/>
            <a:ext cx="6168882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다이어리의 기록을 토대로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월별 소모 칼로리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운동시간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한눈에 보여줌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소모 칼로리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운동시간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BMR</a:t>
            </a: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지수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기초대사량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알려주고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 일일 소모 칼로리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체중감량시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섭취해도 되는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칼로리를 알려줌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103AD8-AD76-4AC1-898A-4D1ECCE35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060" y="2458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B2C8E5-D5EA-4E28-B7E1-FAFACBE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28" y="9293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FBB5DFC-6A96-4A72-B93C-A91F494E9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447" y="1320398"/>
            <a:ext cx="2910825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779033112" descr="EMB0000519876cd">
            <a:extLst>
              <a:ext uri="{FF2B5EF4-FFF2-40B4-BE49-F238E27FC236}">
                <a16:creationId xmlns:a16="http://schemas.microsoft.com/office/drawing/2014/main" id="{19DB0573-3F1C-464D-9106-E208B4E8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47" y="1452486"/>
            <a:ext cx="3490403" cy="52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938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1525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몸 변천사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신체 사진 기록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1641251" y="1294195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F90F8-B937-40CB-B42F-1B1ADD79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7" y="1375686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703247936" descr="EMB0000519876c0">
            <a:extLst>
              <a:ext uri="{FF2B5EF4-FFF2-40B4-BE49-F238E27FC236}">
                <a16:creationId xmlns:a16="http://schemas.microsoft.com/office/drawing/2014/main" id="{8B6E6267-1288-4A18-9898-5F547AEF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38" y="1832886"/>
            <a:ext cx="2545522" cy="433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051EDB12-D31D-4B74-953F-7B98CC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69" y="1362868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703248872" descr="EMB0000519876c2">
            <a:extLst>
              <a:ext uri="{FF2B5EF4-FFF2-40B4-BE49-F238E27FC236}">
                <a16:creationId xmlns:a16="http://schemas.microsoft.com/office/drawing/2014/main" id="{453E410E-317E-40B5-A9E9-231F61B1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70" y="1820068"/>
            <a:ext cx="2545522" cy="43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4F3495-78E2-4FCC-A0EC-1453291D1F3D}"/>
              </a:ext>
            </a:extLst>
          </p:cNvPr>
          <p:cNvSpPr txBox="1"/>
          <p:nvPr/>
        </p:nvSpPr>
        <p:spPr>
          <a:xfrm>
            <a:off x="6981328" y="1845704"/>
            <a:ext cx="4087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몸의 변화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다이어리 기록을 통해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직접적으로 체감할 수 있고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꾸준히 운동하여 변한 신체는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성취감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지속적인 운동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도움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>
          <a:xfrm>
            <a:off x="1938642" y="588390"/>
            <a:ext cx="150106" cy="3001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74295" tIns="37148" rIns="74295" bIns="37148" anchor="ctr" anchorCtr="0">
            <a:prstTxWarp prst="textNoShape">
              <a:avLst/>
            </a:prstTxWarp>
            <a:spAutoFit/>
          </a:bodyPr>
          <a:lstStyle/>
          <a:p>
            <a:pPr defTabSz="742950">
              <a:defRPr/>
            </a:pPr>
            <a:endParaRPr lang="ko-KR" altLang="en-US" sz="1463">
              <a:solidFill>
                <a:prstClr val="black"/>
              </a:solidFill>
              <a:latin typeface="함초롬돋움"/>
              <a:ea typeface="함초롬돋움" panose="020B0604000101010101" pitchFamily="50" charset="-127"/>
              <a:cs typeface="Times New Roman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3AFDDD2-911C-4158-BD78-48B0FADAF7DD}"/>
              </a:ext>
            </a:extLst>
          </p:cNvPr>
          <p:cNvSpPr txBox="1">
            <a:spLocks/>
          </p:cNvSpPr>
          <p:nvPr/>
        </p:nvSpPr>
        <p:spPr>
          <a:xfrm>
            <a:off x="1525447" y="522501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주요 기능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운동 그룹 기능</a:t>
            </a:r>
            <a:endParaRPr lang="en-US" altLang="ko-KR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74740D-5B50-4C8A-A142-C12C868D4502}"/>
              </a:ext>
            </a:extLst>
          </p:cNvPr>
          <p:cNvSpPr/>
          <p:nvPr/>
        </p:nvSpPr>
        <p:spPr>
          <a:xfrm>
            <a:off x="1641251" y="1294195"/>
            <a:ext cx="8892988" cy="37785"/>
          </a:xfrm>
          <a:prstGeom prst="rect">
            <a:avLst/>
          </a:prstGeom>
          <a:solidFill>
            <a:srgbClr val="738AC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atinLnBrk="0">
              <a:defRPr/>
            </a:pPr>
            <a:endParaRPr lang="ko-KR" altLang="en-US" ker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7F90F8-B937-40CB-B42F-1B1ADD79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7" y="1375686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51EDB12-D31D-4B74-953F-7B98CCCD0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69" y="1362868"/>
            <a:ext cx="185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3495-78E2-4FCC-A0EC-1453291D1F3D}"/>
              </a:ext>
            </a:extLst>
          </p:cNvPr>
          <p:cNvSpPr txBox="1"/>
          <p:nvPr/>
        </p:nvSpPr>
        <p:spPr>
          <a:xfrm>
            <a:off x="6981328" y="1845704"/>
            <a:ext cx="408722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친구들과 함께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 할 수 있는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 기능 제공으로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친구들이 확인할 수 있기 때문에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72866">
              <a:lnSpc>
                <a:spcPct val="150000"/>
              </a:lnSpc>
            </a:pP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경쟁심</a:t>
            </a: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꾸준한 운동에 도움</a:t>
            </a:r>
            <a:endParaRPr lang="en-US" altLang="ko-KR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6E0CC71-48B7-482D-B79A-555DA210B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136" y="1420135"/>
            <a:ext cx="1945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779033832" descr="EMB0000519876d8">
            <a:extLst>
              <a:ext uri="{FF2B5EF4-FFF2-40B4-BE49-F238E27FC236}">
                <a16:creationId xmlns:a16="http://schemas.microsoft.com/office/drawing/2014/main" id="{621A73C5-F6D5-4EF7-842B-7C97E014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76" y="1737637"/>
            <a:ext cx="2667822" cy="44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8319637-61E0-44B3-B75C-C81709827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18" y="2813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779033184" descr="EMB0000519876da">
            <a:extLst>
              <a:ext uri="{FF2B5EF4-FFF2-40B4-BE49-F238E27FC236}">
                <a16:creationId xmlns:a16="http://schemas.microsoft.com/office/drawing/2014/main" id="{405A2B16-764B-4E4F-AAB2-8D2F2910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90" y="1737637"/>
            <a:ext cx="2667822" cy="44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9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2640" y="3067057"/>
            <a:ext cx="636672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시연 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217_2210_05_153">
            <a:hlinkClick r:id="" action="ppaction://media"/>
            <a:extLst>
              <a:ext uri="{FF2B5EF4-FFF2-40B4-BE49-F238E27FC236}">
                <a16:creationId xmlns:a16="http://schemas.microsoft.com/office/drawing/2014/main" id="{02726EFE-50BA-47A6-8D27-A5373DCEC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5650" y="0"/>
            <a:ext cx="504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476590"/>
            <a:ext cx="12192000" cy="5647661"/>
          </a:xfrm>
          <a:prstGeom prst="rect">
            <a:avLst/>
          </a:prstGeom>
          <a:solidFill>
            <a:srgbClr val="00A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grpSp>
        <p:nvGrpSpPr>
          <p:cNvPr id="24" name="グループ化 23"/>
          <p:cNvGrpSpPr/>
          <p:nvPr/>
        </p:nvGrpSpPr>
        <p:grpSpPr>
          <a:xfrm>
            <a:off x="162454" y="338980"/>
            <a:ext cx="1531476" cy="797797"/>
            <a:chOff x="551230" y="1882150"/>
            <a:chExt cx="3869636" cy="1134834"/>
          </a:xfrm>
        </p:grpSpPr>
        <p:sp>
          <p:nvSpPr>
            <p:cNvPr id="8" name="ホームベース 7"/>
            <p:cNvSpPr/>
            <p:nvPr/>
          </p:nvSpPr>
          <p:spPr>
            <a:xfrm>
              <a:off x="551230" y="1882150"/>
              <a:ext cx="3869636" cy="1134834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1F33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ko-KR"/>
                <a:t>(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987714" y="2077895"/>
              <a:ext cx="21701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-300" dirty="0">
                  <a:solidFill>
                    <a:srgbClr val="1F3359"/>
                  </a:solidFill>
                </a:rPr>
                <a:t>목차</a:t>
              </a:r>
              <a:endParaRPr kumimoji="1" lang="en-US" altLang="ko-KR" sz="2800" b="1" spc="-300" dirty="0">
                <a:solidFill>
                  <a:srgbClr val="1F3359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926260" y="4369486"/>
            <a:ext cx="3168396" cy="58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" name="グループ化 13"/>
          <p:cNvGrpSpPr/>
          <p:nvPr/>
        </p:nvGrpSpPr>
        <p:grpSpPr>
          <a:xfrm>
            <a:off x="2708668" y="721125"/>
            <a:ext cx="8070575" cy="547638"/>
            <a:chOff x="1965105" y="2451651"/>
            <a:chExt cx="8070575" cy="808384"/>
          </a:xfrm>
        </p:grpSpPr>
        <p:sp>
          <p:nvSpPr>
            <p:cNvPr id="11" name="正方形/長方形 6"/>
            <p:cNvSpPr/>
            <p:nvPr/>
          </p:nvSpPr>
          <p:spPr>
            <a:xfrm>
              <a:off x="1965105" y="2451652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500" b="1" dirty="0">
                  <a:solidFill>
                    <a:schemeClr val="tx1">
                      <a:lumMod val="75000"/>
                    </a:schemeClr>
                  </a:solidFill>
                </a:rPr>
                <a:t>1</a:t>
              </a:r>
              <a:endParaRPr lang="ja-JP" altLang="en-US" sz="25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3" name="正方形/長方形 7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グループ化 14"/>
          <p:cNvGrpSpPr/>
          <p:nvPr/>
        </p:nvGrpSpPr>
        <p:grpSpPr>
          <a:xfrm>
            <a:off x="2708660" y="1484790"/>
            <a:ext cx="8070577" cy="576071"/>
            <a:chOff x="1965102" y="2451651"/>
            <a:chExt cx="8070577" cy="808383"/>
          </a:xfrm>
        </p:grpSpPr>
        <p:sp>
          <p:nvSpPr>
            <p:cNvPr id="15" name="正方形/長方形 15"/>
            <p:cNvSpPr/>
            <p:nvPr/>
          </p:nvSpPr>
          <p:spPr>
            <a:xfrm>
              <a:off x="1965102" y="2451651"/>
              <a:ext cx="808383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500" b="1">
                  <a:solidFill>
                    <a:schemeClr val="tx1">
                      <a:lumMod val="75000"/>
                    </a:schemeClr>
                  </a:solidFill>
                </a:rPr>
                <a:t>2</a:t>
              </a:r>
              <a:endParaRPr lang="ja-JP" altLang="en-US" sz="2500" b="1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3091540" y="2451651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グループ化 18"/>
          <p:cNvGrpSpPr/>
          <p:nvPr/>
        </p:nvGrpSpPr>
        <p:grpSpPr>
          <a:xfrm>
            <a:off x="2708659" y="2232742"/>
            <a:ext cx="8070578" cy="548209"/>
            <a:chOff x="1965101" y="1831432"/>
            <a:chExt cx="8070578" cy="835184"/>
          </a:xfrm>
        </p:grpSpPr>
        <p:sp>
          <p:nvSpPr>
            <p:cNvPr id="18" name="正方形/長方形 19"/>
            <p:cNvSpPr/>
            <p:nvPr/>
          </p:nvSpPr>
          <p:spPr>
            <a:xfrm>
              <a:off x="1965101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500" b="1">
                  <a:solidFill>
                    <a:schemeClr val="tx1">
                      <a:lumMod val="75000"/>
                    </a:schemeClr>
                  </a:solidFill>
                </a:rPr>
                <a:t>3</a:t>
              </a:r>
              <a:endParaRPr lang="ja-JP" altLang="en-US" sz="2500" b="1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9" name="正方形/長方形 20"/>
            <p:cNvSpPr/>
            <p:nvPr/>
          </p:nvSpPr>
          <p:spPr>
            <a:xfrm>
              <a:off x="3091540" y="1858233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グループ化 18"/>
          <p:cNvGrpSpPr/>
          <p:nvPr/>
        </p:nvGrpSpPr>
        <p:grpSpPr>
          <a:xfrm>
            <a:off x="2748752" y="2964804"/>
            <a:ext cx="8070575" cy="576072"/>
            <a:chOff x="1965104" y="1831432"/>
            <a:chExt cx="8070575" cy="835184"/>
          </a:xfrm>
        </p:grpSpPr>
        <p:sp>
          <p:nvSpPr>
            <p:cNvPr id="21" name="正方形/長方形 19"/>
            <p:cNvSpPr/>
            <p:nvPr/>
          </p:nvSpPr>
          <p:spPr>
            <a:xfrm>
              <a:off x="1965104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23" name="正方形/長方形 20"/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グループ化 18"/>
          <p:cNvGrpSpPr/>
          <p:nvPr/>
        </p:nvGrpSpPr>
        <p:grpSpPr>
          <a:xfrm>
            <a:off x="2708664" y="3717069"/>
            <a:ext cx="8070574" cy="548210"/>
            <a:chOff x="1965105" y="1831432"/>
            <a:chExt cx="8070574" cy="835184"/>
          </a:xfrm>
        </p:grpSpPr>
        <p:sp>
          <p:nvSpPr>
            <p:cNvPr id="27" name="正方形/長方形 19"/>
            <p:cNvSpPr/>
            <p:nvPr/>
          </p:nvSpPr>
          <p:spPr>
            <a:xfrm>
              <a:off x="1965105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28" name="正方形/長方形 20"/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グループ化 18"/>
          <p:cNvGrpSpPr/>
          <p:nvPr/>
        </p:nvGrpSpPr>
        <p:grpSpPr>
          <a:xfrm>
            <a:off x="2708670" y="4437159"/>
            <a:ext cx="8070574" cy="576072"/>
            <a:chOff x="1965105" y="1831432"/>
            <a:chExt cx="8070574" cy="835184"/>
          </a:xfrm>
        </p:grpSpPr>
        <p:sp>
          <p:nvSpPr>
            <p:cNvPr id="30" name="正方形/長方形 19"/>
            <p:cNvSpPr/>
            <p:nvPr/>
          </p:nvSpPr>
          <p:spPr>
            <a:xfrm>
              <a:off x="1965105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6</a:t>
              </a:r>
            </a:p>
          </p:txBody>
        </p:sp>
        <p:sp>
          <p:nvSpPr>
            <p:cNvPr id="31" name="正方形/長方形 20"/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グループ化 18"/>
          <p:cNvGrpSpPr/>
          <p:nvPr/>
        </p:nvGrpSpPr>
        <p:grpSpPr>
          <a:xfrm>
            <a:off x="2708670" y="5229258"/>
            <a:ext cx="8070574" cy="576072"/>
            <a:chOff x="1965105" y="1831432"/>
            <a:chExt cx="8070574" cy="835184"/>
          </a:xfrm>
        </p:grpSpPr>
        <p:sp>
          <p:nvSpPr>
            <p:cNvPr id="33" name="正方形/長方形 19"/>
            <p:cNvSpPr/>
            <p:nvPr/>
          </p:nvSpPr>
          <p:spPr>
            <a:xfrm>
              <a:off x="1965105" y="1831432"/>
              <a:ext cx="808383" cy="83518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</a:schemeClr>
                  </a:solidFill>
                </a:rPr>
                <a:t>7</a:t>
              </a:r>
            </a:p>
          </p:txBody>
        </p:sp>
        <p:sp>
          <p:nvSpPr>
            <p:cNvPr id="34" name="正方形/長方形 20"/>
            <p:cNvSpPr/>
            <p:nvPr/>
          </p:nvSpPr>
          <p:spPr>
            <a:xfrm>
              <a:off x="3091540" y="1831432"/>
              <a:ext cx="6944140" cy="80838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>
                <a:defRPr/>
              </a:pPr>
              <a:endParaRPr lang="ja-JP" altLang="en-US" sz="3600" b="1" spc="-15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151465" y="843982"/>
            <a:ext cx="3744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개발 조직 </a:t>
            </a:r>
            <a:r>
              <a:rPr lang="en-US" altLang="ko-KR" b="1" dirty="0"/>
              <a:t>/ </a:t>
            </a:r>
            <a:r>
              <a:rPr lang="ko-KR" altLang="en-US" b="1" dirty="0"/>
              <a:t>역할</a:t>
            </a:r>
            <a:endParaRPr lang="en-US" altLang="ko-KR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23818" y="1622234"/>
            <a:ext cx="3977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개발 목적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23818" y="2356757"/>
            <a:ext cx="526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개발환경 </a:t>
            </a:r>
            <a:r>
              <a:rPr lang="en-US" altLang="ko-KR" b="1" dirty="0"/>
              <a:t>/ </a:t>
            </a:r>
            <a:r>
              <a:rPr lang="ko-KR" altLang="en-US" b="1" dirty="0"/>
              <a:t>시스템 구성도</a:t>
            </a:r>
            <a:endParaRPr lang="en-US" altLang="ko-KR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506774" y="3706433"/>
            <a:ext cx="252032" cy="366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34981" y="4484601"/>
            <a:ext cx="257175" cy="359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758806" y="6010721"/>
            <a:ext cx="257175" cy="366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223818" y="3062032"/>
            <a:ext cx="5616702" cy="36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DB </a:t>
            </a:r>
            <a:r>
              <a:rPr lang="ko-KR" altLang="en-US" b="1" dirty="0"/>
              <a:t>구조</a:t>
            </a:r>
            <a:endParaRPr lang="en-US" altLang="ko-KR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151730" y="3789050"/>
            <a:ext cx="5062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벤치 마킹</a:t>
            </a:r>
            <a:endParaRPr lang="en-US" altLang="ko-KR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30" y="5363988"/>
            <a:ext cx="4552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시연 영상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189032" y="5366417"/>
            <a:ext cx="4552378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223818" y="4563861"/>
            <a:ext cx="5062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주요 기능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1506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B4E5EC"/>
          </a:fgClr>
          <a:bgClr>
            <a:srgbClr val="A6D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66593" y="2767280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0" cap="none" spc="0" normalizeH="0" baseline="0" noProof="0" dirty="0">
                <a:ln w="3175"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dist="50800" dir="2700000" algn="tl" rotWithShape="0">
                    <a:srgbClr val="68C2E6">
                      <a:alpha val="40000"/>
                    </a:srgbClr>
                  </a:outerShdw>
                </a:effectLst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감사합니다</a:t>
            </a:r>
            <a:endParaRPr kumimoji="0" lang="en-US" altLang="ko-KR" sz="80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srgbClr val="68C2E6">
                    <a:alpha val="40000"/>
                  </a:srgbClr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04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EB0001-60F9-4D31-A538-9CB7B4E1B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24760"/>
              </p:ext>
            </p:extLst>
          </p:nvPr>
        </p:nvGraphicFramePr>
        <p:xfrm>
          <a:off x="839270" y="980660"/>
          <a:ext cx="9865369" cy="5184721"/>
        </p:xfrm>
        <a:graphic>
          <a:graphicData uri="http://schemas.openxmlformats.org/drawingml/2006/table">
            <a:tbl>
              <a:tblPr/>
              <a:tblGrid>
                <a:gridCol w="1303989">
                  <a:extLst>
                    <a:ext uri="{9D8B030D-6E8A-4147-A177-3AD203B41FA5}">
                      <a16:colId xmlns:a16="http://schemas.microsoft.com/office/drawing/2014/main" val="2150279330"/>
                    </a:ext>
                  </a:extLst>
                </a:gridCol>
                <a:gridCol w="1904425">
                  <a:extLst>
                    <a:ext uri="{9D8B030D-6E8A-4147-A177-3AD203B41FA5}">
                      <a16:colId xmlns:a16="http://schemas.microsoft.com/office/drawing/2014/main" val="1928664614"/>
                    </a:ext>
                  </a:extLst>
                </a:gridCol>
                <a:gridCol w="1348216">
                  <a:extLst>
                    <a:ext uri="{9D8B030D-6E8A-4147-A177-3AD203B41FA5}">
                      <a16:colId xmlns:a16="http://schemas.microsoft.com/office/drawing/2014/main" val="3893375341"/>
                    </a:ext>
                  </a:extLst>
                </a:gridCol>
                <a:gridCol w="5308739">
                  <a:extLst>
                    <a:ext uri="{9D8B030D-6E8A-4147-A177-3AD203B41FA5}">
                      <a16:colId xmlns:a16="http://schemas.microsoft.com/office/drawing/2014/main" val="2192196324"/>
                    </a:ext>
                  </a:extLst>
                </a:gridCol>
              </a:tblGrid>
              <a:tr h="5801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역할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학번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역할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(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주요 개발기능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78228"/>
                  </a:ext>
                </a:extLst>
              </a:tr>
              <a:tr h="11511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201533745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문선일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&amp;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다이어리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기능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225084"/>
                  </a:ext>
                </a:extLst>
              </a:tr>
              <a:tr h="11511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201534053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노권영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RESTAPI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171450" marR="0" lvl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&amp;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유산소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웨이트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marR="0" lvl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개발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712479"/>
                  </a:ext>
                </a:extLst>
              </a:tr>
              <a:tr h="11511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201533750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박석준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RESTAPI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수집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유산소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웨이트 데이터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비디오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261822"/>
                  </a:ext>
                </a:extLst>
              </a:tr>
              <a:tr h="11511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201533807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목표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기능 정의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171450" marR="0" lvl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기능 개발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몸변천사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marR="0" lvl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벤치마킹 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85678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71A71AE-FE9D-44CB-94B7-CB65F428DA85}"/>
              </a:ext>
            </a:extLst>
          </p:cNvPr>
          <p:cNvSpPr/>
          <p:nvPr/>
        </p:nvSpPr>
        <p:spPr>
          <a:xfrm>
            <a:off x="808750" y="117653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75000"/>
                  </a:schemeClr>
                </a:solidFill>
              </a:rPr>
              <a:t>개발 조직</a:t>
            </a:r>
            <a:r>
              <a:rPr lang="en-US" altLang="ko-KR" sz="2400" b="1" i="1" kern="0" dirty="0">
                <a:solidFill>
                  <a:schemeClr val="accent5">
                    <a:lumMod val="75000"/>
                  </a:schemeClr>
                </a:solidFill>
              </a:rPr>
              <a:t>/ </a:t>
            </a:r>
            <a:r>
              <a:rPr lang="ko-KR" altLang="en-US" sz="2400" b="1" i="1" kern="0" dirty="0">
                <a:solidFill>
                  <a:schemeClr val="accent5">
                    <a:lumMod val="75000"/>
                  </a:schemeClr>
                </a:solidFill>
              </a:rPr>
              <a:t>역할</a:t>
            </a:r>
            <a:endParaRPr lang="en-US" altLang="ko-KR" sz="2400" b="1" i="1" kern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1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3713" y="1350483"/>
            <a:ext cx="2442018" cy="848675"/>
            <a:chOff x="594610" y="1074057"/>
            <a:chExt cx="11340001" cy="57680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3"/>
              <a:ext cx="11216630" cy="5637458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나 혼자 한다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7180" y="1350483"/>
            <a:ext cx="7805550" cy="848675"/>
            <a:chOff x="594610" y="1074057"/>
            <a:chExt cx="11306044" cy="5768084"/>
          </a:xfrm>
        </p:grpSpPr>
        <p:sp>
          <p:nvSpPr>
            <p:cNvPr id="24" name="직사각형 5">
              <a:extLst>
                <a:ext uri="{FF2B5EF4-FFF2-40B4-BE49-F238E27FC236}">
                  <a16:creationId xmlns:a16="http://schemas.microsoft.com/office/drawing/2014/main" id="{D93F3798-6101-43D1-BF61-E8F4C1AC7039}"/>
                </a:ext>
              </a:extLst>
            </p:cNvPr>
            <p:cNvSpPr/>
            <p:nvPr/>
          </p:nvSpPr>
          <p:spPr>
            <a:xfrm>
              <a:off x="717981" y="1204680"/>
              <a:ext cx="11182673" cy="5637461"/>
            </a:xfrm>
            <a:prstGeom prst="roundRect">
              <a:avLst/>
            </a:pr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직사각형 4">
              <a:extLst>
                <a:ext uri="{FF2B5EF4-FFF2-40B4-BE49-F238E27FC236}">
                  <a16:creationId xmlns:a16="http://schemas.microsoft.com/office/drawing/2014/main" id="{A791F0A6-3EED-4831-8EED-94AE3B29294B}"/>
                </a:ext>
              </a:extLst>
            </p:cNvPr>
            <p:cNvSpPr/>
            <p:nvPr/>
          </p:nvSpPr>
          <p:spPr>
            <a:xfrm>
              <a:off x="594610" y="1074057"/>
              <a:ext cx="11002780" cy="529771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개발 필요성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목적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594610" y="3926245"/>
            <a:ext cx="2409217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대한 내용을 적어요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5AE302-39A2-4812-B0FA-68D3A869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1" y="2730171"/>
            <a:ext cx="2726499" cy="3483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D73086-191F-44A1-9647-0BF84F39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80" y="2703837"/>
            <a:ext cx="3700646" cy="34835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2A520F-2CDC-433A-AE65-21F7FFE55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74" y="2703837"/>
            <a:ext cx="3700646" cy="34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5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1" y="2085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B108D09-398F-4501-AC9C-257BCEEDD4B1}"/>
              </a:ext>
            </a:extLst>
          </p:cNvPr>
          <p:cNvSpPr txBox="1">
            <a:spLocks/>
          </p:cNvSpPr>
          <p:nvPr/>
        </p:nvSpPr>
        <p:spPr>
          <a:xfrm>
            <a:off x="1641251" y="253207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개발 환경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웹 서버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587D2-BDA8-49B7-BBE9-727D93754705}"/>
              </a:ext>
            </a:extLst>
          </p:cNvPr>
          <p:cNvSpPr/>
          <p:nvPr/>
        </p:nvSpPr>
        <p:spPr>
          <a:xfrm>
            <a:off x="1641251" y="968268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641251" y="1197202"/>
          <a:ext cx="8892988" cy="508819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96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1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개발환경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규격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7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개발툴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편집툴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VS Code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개발 </a:t>
                      </a:r>
                      <a:r>
                        <a:rPr lang="en-US" sz="1500" kern="0" spc="0" dirty="0">
                          <a:effectLst/>
                        </a:rPr>
                        <a:t>IDE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ENIDE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프레임워크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Node.js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72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서버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TCP Port</a:t>
                      </a:r>
                      <a:r>
                        <a:rPr lang="ko-KR" altLang="en-US" sz="1500" kern="0" spc="0" dirty="0">
                          <a:effectLst/>
                        </a:rPr>
                        <a:t>주소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65000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IP</a:t>
                      </a:r>
                      <a:r>
                        <a:rPr lang="ko-KR" altLang="en-US" sz="1500" kern="0" spc="0" dirty="0">
                          <a:effectLst/>
                        </a:rPr>
                        <a:t>주소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192.9.x.x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OS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Window 10 pro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DB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 err="1">
                          <a:effectLst/>
                        </a:rPr>
                        <a:t>Mysql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72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서버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하드웨어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CPU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AMD Ryzen 3900X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RAM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16RAM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DISK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1TB DISK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2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Network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1Gbps 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52877" marR="52877" marT="14619" marB="14619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57601" y="1644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endParaRPr lang="ko-KR" altLang="ko-KR">
              <a:solidFill>
                <a:prstClr val="black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108326" y="2191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endParaRPr lang="ko-KR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1" y="2085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B108D09-398F-4501-AC9C-257BCEEDD4B1}"/>
              </a:ext>
            </a:extLst>
          </p:cNvPr>
          <p:cNvSpPr txBox="1">
            <a:spLocks/>
          </p:cNvSpPr>
          <p:nvPr/>
        </p:nvSpPr>
        <p:spPr>
          <a:xfrm>
            <a:off x="1641251" y="253207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개발 환경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( 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2000" b="1" spc="-100" dirty="0" err="1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앱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000" b="1" spc="-100" dirty="0">
              <a:solidFill>
                <a:srgbClr val="738AC8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1587D2-BDA8-49B7-BBE9-727D93754705}"/>
              </a:ext>
            </a:extLst>
          </p:cNvPr>
          <p:cNvSpPr/>
          <p:nvPr/>
        </p:nvSpPr>
        <p:spPr>
          <a:xfrm>
            <a:off x="1641251" y="968268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57601" y="1644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endParaRPr lang="ko-KR" altLang="ko-KR">
              <a:solidFill>
                <a:prstClr val="black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108326" y="2191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endParaRPr lang="ko-KR" altLang="ko-KR">
              <a:solidFill>
                <a:prstClr val="black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657671" y="1180064"/>
          <a:ext cx="8876568" cy="491889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192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2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개발환경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규격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500" b="1" kern="0" spc="0" dirty="0">
                        <a:solidFill>
                          <a:schemeClr val="bg1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25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effectLst/>
                        </a:rPr>
                        <a:t>개발툴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편집툴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Android Studio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개발 </a:t>
                      </a:r>
                      <a:r>
                        <a:rPr lang="en-US" sz="1500" kern="0" spc="0">
                          <a:effectLst/>
                        </a:rPr>
                        <a:t>IDE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Android Studio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프레임워크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JAVA, RxAndroid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effectLst/>
                        </a:rPr>
                        <a:t>클라이언트</a:t>
                      </a:r>
                      <a:r>
                        <a:rPr lang="en-US" altLang="ko-KR" sz="1500" kern="0" spc="0" dirty="0">
                          <a:effectLst/>
                        </a:rPr>
                        <a:t>(</a:t>
                      </a:r>
                      <a:r>
                        <a:rPr lang="ko-KR" altLang="en-US" sz="1500" kern="0" spc="0" dirty="0" err="1">
                          <a:effectLst/>
                        </a:rPr>
                        <a:t>모바일</a:t>
                      </a:r>
                      <a:r>
                        <a:rPr lang="en-US" altLang="ko-KR" sz="1500" kern="0" spc="0" dirty="0">
                          <a:effectLst/>
                        </a:rPr>
                        <a:t>)</a:t>
                      </a: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OS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Android 8.0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27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effectLst/>
                        </a:rPr>
                        <a:t>하드웨어</a:t>
                      </a:r>
                      <a:endParaRPr lang="ko-KR" alt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CPU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Snap Dragon 660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RAM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3GB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DISK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64GB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7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</a:rPr>
                        <a:t>Network</a:t>
                      </a:r>
                      <a:endParaRPr lang="en-US" sz="1500" b="1" kern="0" spc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</a:rPr>
                        <a:t>Wi-Fi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108326" y="21918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endParaRPr lang="ko-KR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正方形/長方形 19"/>
          <p:cNvSpPr/>
          <p:nvPr/>
        </p:nvSpPr>
        <p:spPr>
          <a:xfrm>
            <a:off x="5099268" y="4829505"/>
            <a:ext cx="1861009" cy="1013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72866">
              <a:defRPr/>
            </a:pPr>
            <a:endParaRPr kumimoji="1" lang="ja-JP" altLang="en-US" sz="2100">
              <a:solidFill>
                <a:prstClr val="white"/>
              </a:solidFill>
              <a:latin typeface="맑은 고딕"/>
              <a:ea typeface="ＭＳ Ｐゴシック" panose="020B0600070205080204" pitchFamily="34" charset="-128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5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41251" y="1484313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C4FFEB-BD09-44EC-B783-545B0BB8650B}"/>
              </a:ext>
            </a:extLst>
          </p:cNvPr>
          <p:cNvGrpSpPr/>
          <p:nvPr/>
        </p:nvGrpSpPr>
        <p:grpSpPr>
          <a:xfrm>
            <a:off x="4786680" y="1799588"/>
            <a:ext cx="6002070" cy="4747826"/>
            <a:chOff x="567461" y="1726131"/>
            <a:chExt cx="6002070" cy="474782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54DB0AC-C1ED-4B47-A986-554DC96EE1B9}"/>
                </a:ext>
              </a:extLst>
            </p:cNvPr>
            <p:cNvSpPr/>
            <p:nvPr/>
          </p:nvSpPr>
          <p:spPr>
            <a:xfrm>
              <a:off x="567461" y="3774229"/>
              <a:ext cx="2429899" cy="664679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endParaRPr lang="ko-KR" altLang="en-US" sz="21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085E20-29FE-44C8-848C-F402EDB26927}"/>
                </a:ext>
              </a:extLst>
            </p:cNvPr>
            <p:cNvSpPr/>
            <p:nvPr/>
          </p:nvSpPr>
          <p:spPr>
            <a:xfrm>
              <a:off x="3619854" y="2423810"/>
              <a:ext cx="2949677" cy="4050147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endParaRPr lang="ko-KR" altLang="en-US" sz="21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BA2A7A-176C-4047-8E9E-EBDC32CA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565" y="1726131"/>
              <a:ext cx="1148577" cy="11485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542BCA-EF1F-40F7-8490-3A86C77DFE1D}"/>
                </a:ext>
              </a:extLst>
            </p:cNvPr>
            <p:cNvSpPr txBox="1"/>
            <p:nvPr/>
          </p:nvSpPr>
          <p:spPr>
            <a:xfrm>
              <a:off x="4292456" y="2049664"/>
              <a:ext cx="1811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72866"/>
              <a:r>
                <a:rPr lang="ko-KR" altLang="en-US" sz="1400" dirty="0">
                  <a:solidFill>
                    <a:prstClr val="black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사용자 애플리케이션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810A2-831E-41D3-94FC-78ABA5ABF5D2}"/>
                </a:ext>
              </a:extLst>
            </p:cNvPr>
            <p:cNvSpPr/>
            <p:nvPr/>
          </p:nvSpPr>
          <p:spPr>
            <a:xfrm>
              <a:off x="3904990" y="291745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 레시피 기능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9BEB22-7B0B-4D2C-A04A-1B6524C9A00B}"/>
                </a:ext>
              </a:extLst>
            </p:cNvPr>
            <p:cNvSpPr/>
            <p:nvPr/>
          </p:nvSpPr>
          <p:spPr>
            <a:xfrm>
              <a:off x="3904990" y="3423822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웨이트 트레이닝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BFD110-6472-4619-8C3A-3E459F95A40A}"/>
                </a:ext>
              </a:extLst>
            </p:cNvPr>
            <p:cNvSpPr/>
            <p:nvPr/>
          </p:nvSpPr>
          <p:spPr>
            <a:xfrm>
              <a:off x="3904990" y="3930185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유산소 운동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EB2EAE-8BE5-411B-A90E-78484A8A81FC}"/>
                </a:ext>
              </a:extLst>
            </p:cNvPr>
            <p:cNvSpPr/>
            <p:nvPr/>
          </p:nvSpPr>
          <p:spPr>
            <a:xfrm>
              <a:off x="3904989" y="5435653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나의 몸 변천사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C6805F-3BD5-4D9C-B556-603868D6AD2B}"/>
                </a:ext>
              </a:extLst>
            </p:cNvPr>
            <p:cNvSpPr/>
            <p:nvPr/>
          </p:nvSpPr>
          <p:spPr>
            <a:xfrm>
              <a:off x="3904989" y="444866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운동 다이어리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A6DBD2-3BE0-4DE3-844B-B185718E74DD}"/>
                </a:ext>
              </a:extLst>
            </p:cNvPr>
            <p:cNvSpPr/>
            <p:nvPr/>
          </p:nvSpPr>
          <p:spPr>
            <a:xfrm>
              <a:off x="3904990" y="493652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운동 시간</a:t>
              </a:r>
              <a:r>
                <a:rPr lang="en-US" altLang="ko-KR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 </a:t>
              </a:r>
              <a:r>
                <a:rPr lang="ko-KR" altLang="en-US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칼로리 차트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B9136D-D1D2-41CD-995B-DDB94DAF5682}"/>
                </a:ext>
              </a:extLst>
            </p:cNvPr>
            <p:cNvSpPr/>
            <p:nvPr/>
          </p:nvSpPr>
          <p:spPr>
            <a:xfrm>
              <a:off x="880048" y="3902394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2866"/>
              <a:r>
                <a:rPr lang="en-US" altLang="ko-KR" sz="1400" b="1" dirty="0">
                  <a:solidFill>
                    <a:prstClr val="white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REST API</a:t>
              </a:r>
              <a:endPara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985A81B6-4876-41B6-8A69-2DBF3CCB9862}"/>
                </a:ext>
              </a:extLst>
            </p:cNvPr>
            <p:cNvCxnSpPr>
              <a:cxnSpLocks/>
              <a:stCxn id="16" idx="1"/>
              <a:endCxn id="57" idx="3"/>
            </p:cNvCxnSpPr>
            <p:nvPr/>
          </p:nvCxnSpPr>
          <p:spPr>
            <a:xfrm rot="10800000">
              <a:off x="2997361" y="4106570"/>
              <a:ext cx="907629" cy="528913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C7DAD454-4C27-4C5C-8CFC-FFA552A2917B}"/>
                </a:ext>
              </a:extLst>
            </p:cNvPr>
            <p:cNvCxnSpPr>
              <a:cxnSpLocks/>
              <a:stCxn id="50" idx="1"/>
              <a:endCxn id="57" idx="3"/>
            </p:cNvCxnSpPr>
            <p:nvPr/>
          </p:nvCxnSpPr>
          <p:spPr>
            <a:xfrm rot="10800000">
              <a:off x="2997360" y="4106570"/>
              <a:ext cx="907630" cy="10167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EB2EAE-8BE5-411B-A90E-78484A8A81FC}"/>
              </a:ext>
            </a:extLst>
          </p:cNvPr>
          <p:cNvSpPr/>
          <p:nvPr/>
        </p:nvSpPr>
        <p:spPr>
          <a:xfrm>
            <a:off x="8129125" y="6028260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그룹 기능</a:t>
            </a:r>
          </a:p>
        </p:txBody>
      </p: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id="{94085E20-29FE-44C8-848C-F402EDB26927}"/>
              </a:ext>
            </a:extLst>
          </p:cNvPr>
          <p:cNvSpPr/>
          <p:nvPr/>
        </p:nvSpPr>
        <p:spPr>
          <a:xfrm>
            <a:off x="1431667" y="2466521"/>
            <a:ext cx="2949677" cy="4050147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2437466" y="2123122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2866"/>
            <a:r>
              <a:rPr lang="ko-KR" altLang="en-US" sz="140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웹</a:t>
            </a:r>
            <a:endParaRPr lang="ko-KR" altLang="en-US" sz="14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0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stCxn id="35" idx="1"/>
            <a:endCxn id="57" idx="3"/>
          </p:cNvCxnSpPr>
          <p:nvPr/>
        </p:nvCxnSpPr>
        <p:spPr>
          <a:xfrm rot="10800000">
            <a:off x="7216581" y="4180026"/>
            <a:ext cx="912545" cy="203504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stCxn id="12" idx="1"/>
            <a:endCxn id="57" idx="3"/>
          </p:cNvCxnSpPr>
          <p:nvPr/>
        </p:nvCxnSpPr>
        <p:spPr>
          <a:xfrm rot="10800000" flipV="1">
            <a:off x="7216579" y="3684092"/>
            <a:ext cx="907630" cy="495934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4" idx="1"/>
            <a:endCxn id="57" idx="3"/>
          </p:cNvCxnSpPr>
          <p:nvPr/>
        </p:nvCxnSpPr>
        <p:spPr>
          <a:xfrm rot="10800000" flipV="1">
            <a:off x="7216579" y="3177729"/>
            <a:ext cx="907630" cy="10022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5" idx="1"/>
            <a:endCxn id="57" idx="3"/>
          </p:cNvCxnSpPr>
          <p:nvPr/>
        </p:nvCxnSpPr>
        <p:spPr>
          <a:xfrm rot="10800000">
            <a:off x="7216581" y="4180028"/>
            <a:ext cx="907629" cy="15158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3" idx="1"/>
            <a:endCxn id="57" idx="3"/>
          </p:cNvCxnSpPr>
          <p:nvPr/>
        </p:nvCxnSpPr>
        <p:spPr>
          <a:xfrm rot="10800000">
            <a:off x="7216579" y="4180028"/>
            <a:ext cx="907630" cy="10429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7" y="3000902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8" y="3474062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등록</a:t>
            </a:r>
            <a:r>
              <a:rPr lang="en-US" altLang="ko-KR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8" y="3953738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리스트 조회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8" y="4424799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리스트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6" y="4895752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등록</a:t>
            </a:r>
            <a:r>
              <a:rPr lang="en-US" altLang="ko-KR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8" y="5383612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리스트 조회</a:t>
            </a:r>
            <a:endParaRPr lang="ko-KR" altLang="en-US" sz="1400" b="1" dirty="0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1721718" y="5882736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r>
              <a:rPr lang="ko-KR" altLang="en-US" sz="1400" b="1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</a:t>
            </a:r>
          </a:p>
        </p:txBody>
      </p:sp>
      <p:cxnSp>
        <p:nvCxnSpPr>
          <p:cNvPr id="75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4091290" y="3187714"/>
            <a:ext cx="695391" cy="99231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4091290" y="3660874"/>
            <a:ext cx="695390" cy="51915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7" idx="3"/>
            <a:endCxn id="57" idx="1"/>
          </p:cNvCxnSpPr>
          <p:nvPr/>
        </p:nvCxnSpPr>
        <p:spPr>
          <a:xfrm>
            <a:off x="4091290" y="4140550"/>
            <a:ext cx="695390" cy="3947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8" idx="3"/>
            <a:endCxn id="57" idx="1"/>
          </p:cNvCxnSpPr>
          <p:nvPr/>
        </p:nvCxnSpPr>
        <p:spPr>
          <a:xfrm flipV="1">
            <a:off x="4091290" y="4180027"/>
            <a:ext cx="695390" cy="431585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9" idx="3"/>
            <a:endCxn id="57" idx="1"/>
          </p:cNvCxnSpPr>
          <p:nvPr/>
        </p:nvCxnSpPr>
        <p:spPr>
          <a:xfrm flipV="1">
            <a:off x="4091288" y="4180026"/>
            <a:ext cx="695392" cy="90253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70" idx="3"/>
            <a:endCxn id="57" idx="1"/>
          </p:cNvCxnSpPr>
          <p:nvPr/>
        </p:nvCxnSpPr>
        <p:spPr>
          <a:xfrm flipV="1">
            <a:off x="4091290" y="4180026"/>
            <a:ext cx="695390" cy="139039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71" idx="3"/>
            <a:endCxn id="57" idx="1"/>
          </p:cNvCxnSpPr>
          <p:nvPr/>
        </p:nvCxnSpPr>
        <p:spPr>
          <a:xfrm flipV="1">
            <a:off x="4091290" y="4180026"/>
            <a:ext cx="695390" cy="188952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9"/>
          <p:cNvSpPr/>
          <p:nvPr/>
        </p:nvSpPr>
        <p:spPr>
          <a:xfrm>
            <a:off x="5142612" y="2178971"/>
            <a:ext cx="1718040" cy="16238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72866">
              <a:defRPr/>
            </a:pPr>
            <a:endParaRPr kumimoji="1" lang="ja-JP" altLang="en-US" sz="2100">
              <a:solidFill>
                <a:prstClr val="white"/>
              </a:solidFill>
              <a:latin typeface="맑은 고딕"/>
              <a:ea typeface="ＭＳ Ｐゴシック" panose="020B0600070205080204" pitchFamily="34" charset="-128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56486" y="2348974"/>
            <a:ext cx="1290292" cy="129029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5386077" y="1749316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2866"/>
            <a:r>
              <a:rPr lang="ko-KR" altLang="en-US" sz="14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나혼자한다</a:t>
            </a:r>
            <a:r>
              <a:rPr lang="ko-KR" altLang="en-US" sz="1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서버</a:t>
            </a: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12" y="1799588"/>
            <a:ext cx="990344" cy="990344"/>
          </a:xfrm>
          <a:prstGeom prst="rect">
            <a:avLst/>
          </a:prstGeom>
        </p:spPr>
      </p:pic>
      <p:cxnSp>
        <p:nvCxnSpPr>
          <p:cNvPr id="16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42190" y="4648183"/>
            <a:ext cx="300480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42613" y="4946928"/>
            <a:ext cx="1748647" cy="810308"/>
          </a:xfrm>
          <a:prstGeom prst="rect">
            <a:avLst/>
          </a:prstGeom>
        </p:spPr>
      </p:pic>
      <p:cxnSp>
        <p:nvCxnSpPr>
          <p:cNvPr id="174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34810" y="4663725"/>
            <a:ext cx="34426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5211350" y="5959162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2866"/>
            <a:r>
              <a:rPr lang="ko-KR" altLang="en-US" sz="140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데이터베이스</a:t>
            </a:r>
            <a:endParaRPr lang="ko-KR" altLang="en-US" sz="14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340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26D9F7-AB2C-49F2-87B9-98BC500D6CC1}"/>
              </a:ext>
            </a:extLst>
          </p:cNvPr>
          <p:cNvSpPr/>
          <p:nvPr/>
        </p:nvSpPr>
        <p:spPr>
          <a:xfrm flipV="1">
            <a:off x="1456426" y="621473"/>
            <a:ext cx="8088191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1" y="2085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062FE-689B-4EDA-B654-627D25A382BB}"/>
              </a:ext>
            </a:extLst>
          </p:cNvPr>
          <p:cNvSpPr txBox="1"/>
          <p:nvPr/>
        </p:nvSpPr>
        <p:spPr>
          <a:xfrm>
            <a:off x="5756962" y="908408"/>
            <a:ext cx="948887" cy="30777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072866"/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6C281-F7A1-4BC5-8A25-6E912B08A1E9}"/>
              </a:ext>
            </a:extLst>
          </p:cNvPr>
          <p:cNvSpPr txBox="1"/>
          <p:nvPr/>
        </p:nvSpPr>
        <p:spPr>
          <a:xfrm>
            <a:off x="7086485" y="1281919"/>
            <a:ext cx="1178351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862D7-3775-403D-AC8B-321DB9D1773C}"/>
              </a:ext>
            </a:extLst>
          </p:cNvPr>
          <p:cNvSpPr txBox="1"/>
          <p:nvPr/>
        </p:nvSpPr>
        <p:spPr>
          <a:xfrm>
            <a:off x="8391372" y="1285215"/>
            <a:ext cx="1178351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탈퇴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921C2-FEAA-4F79-966A-6A6623F77352}"/>
              </a:ext>
            </a:extLst>
          </p:cNvPr>
          <p:cNvSpPr txBox="1"/>
          <p:nvPr/>
        </p:nvSpPr>
        <p:spPr>
          <a:xfrm>
            <a:off x="9743389" y="1286788"/>
            <a:ext cx="1178351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ID/PW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38493-31E4-42D0-B730-FC6E8B7F4F31}"/>
              </a:ext>
            </a:extLst>
          </p:cNvPr>
          <p:cNvSpPr txBox="1"/>
          <p:nvPr/>
        </p:nvSpPr>
        <p:spPr>
          <a:xfrm>
            <a:off x="5693577" y="3197820"/>
            <a:ext cx="1178351" cy="230832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9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재료보고 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210B7-8EF3-4379-898D-19EE209220DD}"/>
              </a:ext>
            </a:extLst>
          </p:cNvPr>
          <p:cNvSpPr txBox="1"/>
          <p:nvPr/>
        </p:nvSpPr>
        <p:spPr>
          <a:xfrm>
            <a:off x="2842967" y="3184217"/>
            <a:ext cx="1178351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88D17-7475-4B38-BA33-A69A0FD17C07}"/>
              </a:ext>
            </a:extLst>
          </p:cNvPr>
          <p:cNvSpPr txBox="1"/>
          <p:nvPr/>
        </p:nvSpPr>
        <p:spPr>
          <a:xfrm>
            <a:off x="8293232" y="3214069"/>
            <a:ext cx="1178351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레시피보고 선택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ACE6F-73A8-49CD-9852-B30277F24EF3}"/>
              </a:ext>
            </a:extLst>
          </p:cNvPr>
          <p:cNvSpPr txBox="1"/>
          <p:nvPr/>
        </p:nvSpPr>
        <p:spPr>
          <a:xfrm>
            <a:off x="5318229" y="4599773"/>
            <a:ext cx="884091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선택목록 조회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4D4295-9F7C-476E-BF89-B0707E39248E}"/>
              </a:ext>
            </a:extLst>
          </p:cNvPr>
          <p:cNvSpPr txBox="1"/>
          <p:nvPr/>
        </p:nvSpPr>
        <p:spPr>
          <a:xfrm>
            <a:off x="5677679" y="3694988"/>
            <a:ext cx="1165320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카테고리별 재료선택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6F1410-FB18-41A4-AEFD-EFB1D688FA2C}"/>
              </a:ext>
            </a:extLst>
          </p:cNvPr>
          <p:cNvSpPr txBox="1"/>
          <p:nvPr/>
        </p:nvSpPr>
        <p:spPr>
          <a:xfrm>
            <a:off x="6477231" y="4615021"/>
            <a:ext cx="68397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검색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250C24-19C3-4BE2-83F3-5EF2DA96B197}"/>
              </a:ext>
            </a:extLst>
          </p:cNvPr>
          <p:cNvSpPr txBox="1"/>
          <p:nvPr/>
        </p:nvSpPr>
        <p:spPr>
          <a:xfrm>
            <a:off x="7050467" y="3903796"/>
            <a:ext cx="1049516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카테고리별 레시피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02DBA-32C0-486E-82E6-73CAE074065D}"/>
              </a:ext>
            </a:extLst>
          </p:cNvPr>
          <p:cNvSpPr txBox="1"/>
          <p:nvPr/>
        </p:nvSpPr>
        <p:spPr>
          <a:xfrm>
            <a:off x="8125122" y="3894370"/>
            <a:ext cx="945822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난이도별 레시피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A75D2-DF24-47C6-9E8A-2F3D5FB36E7C}"/>
              </a:ext>
            </a:extLst>
          </p:cNvPr>
          <p:cNvSpPr txBox="1"/>
          <p:nvPr/>
        </p:nvSpPr>
        <p:spPr>
          <a:xfrm>
            <a:off x="10134600" y="3856661"/>
            <a:ext cx="878264" cy="219958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 게시판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6A6970-9129-407B-AE3B-03FC1266356A}"/>
              </a:ext>
            </a:extLst>
          </p:cNvPr>
          <p:cNvSpPr txBox="1"/>
          <p:nvPr/>
        </p:nvSpPr>
        <p:spPr>
          <a:xfrm>
            <a:off x="9133788" y="3875517"/>
            <a:ext cx="955249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즐겨찾기 레시피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F3229-CD0C-4AA2-941D-C91CD6A977A6}"/>
              </a:ext>
            </a:extLst>
          </p:cNvPr>
          <p:cNvSpPr txBox="1"/>
          <p:nvPr/>
        </p:nvSpPr>
        <p:spPr>
          <a:xfrm>
            <a:off x="9125932" y="4876328"/>
            <a:ext cx="95524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즐겨찾기 해제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6653B-CA74-4715-8433-32681702B452}"/>
              </a:ext>
            </a:extLst>
          </p:cNvPr>
          <p:cNvSpPr txBox="1"/>
          <p:nvPr/>
        </p:nvSpPr>
        <p:spPr>
          <a:xfrm>
            <a:off x="10098464" y="4857476"/>
            <a:ext cx="950536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게시판 등록안내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3DC91-5391-4FDB-AC92-3FDFA9601441}"/>
              </a:ext>
            </a:extLst>
          </p:cNvPr>
          <p:cNvSpPr txBox="1"/>
          <p:nvPr/>
        </p:nvSpPr>
        <p:spPr>
          <a:xfrm>
            <a:off x="7647496" y="4811912"/>
            <a:ext cx="95524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레시피 상세화면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FB9C6-3F4B-404D-9E65-666FAADF9AE0}"/>
              </a:ext>
            </a:extLst>
          </p:cNvPr>
          <p:cNvSpPr txBox="1"/>
          <p:nvPr/>
        </p:nvSpPr>
        <p:spPr>
          <a:xfrm>
            <a:off x="7647496" y="5481215"/>
            <a:ext cx="95524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즐겨찾기 등록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CCD361-260D-4849-9EA4-017B474F0EFB}"/>
              </a:ext>
            </a:extLst>
          </p:cNvPr>
          <p:cNvSpPr txBox="1"/>
          <p:nvPr/>
        </p:nvSpPr>
        <p:spPr>
          <a:xfrm>
            <a:off x="1256122" y="4053053"/>
            <a:ext cx="933254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 다이어리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08AB1B-9E93-4FC0-8CB3-6DFA11C9571D}"/>
              </a:ext>
            </a:extLst>
          </p:cNvPr>
          <p:cNvSpPr txBox="1"/>
          <p:nvPr/>
        </p:nvSpPr>
        <p:spPr>
          <a:xfrm>
            <a:off x="3344581" y="4084627"/>
            <a:ext cx="941109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웨이트 트레이닝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5C69B1-A37E-4D97-A6E1-A56151287402}"/>
              </a:ext>
            </a:extLst>
          </p:cNvPr>
          <p:cNvSpPr txBox="1"/>
          <p:nvPr/>
        </p:nvSpPr>
        <p:spPr>
          <a:xfrm>
            <a:off x="2333919" y="4065622"/>
            <a:ext cx="829559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유산소 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42EB5A-9794-42B0-BBE3-9918FF17E6DB}"/>
              </a:ext>
            </a:extLst>
          </p:cNvPr>
          <p:cNvSpPr txBox="1"/>
          <p:nvPr/>
        </p:nvSpPr>
        <p:spPr>
          <a:xfrm>
            <a:off x="4492121" y="4095781"/>
            <a:ext cx="978815" cy="215444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나의 몸 변천사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04E366-00CB-4EDB-88EF-BD4D8D40C82B}"/>
              </a:ext>
            </a:extLst>
          </p:cNvPr>
          <p:cNvSpPr txBox="1"/>
          <p:nvPr/>
        </p:nvSpPr>
        <p:spPr>
          <a:xfrm>
            <a:off x="1237268" y="4657939"/>
            <a:ext cx="961534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 일지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998549-0507-44A5-B109-EC637094EF7D}"/>
              </a:ext>
            </a:extLst>
          </p:cNvPr>
          <p:cNvSpPr txBox="1"/>
          <p:nvPr/>
        </p:nvSpPr>
        <p:spPr>
          <a:xfrm>
            <a:off x="1246696" y="5404227"/>
            <a:ext cx="91439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 일지 등록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705ADB-8265-4428-B014-BB595864127B}"/>
              </a:ext>
            </a:extLst>
          </p:cNvPr>
          <p:cNvSpPr txBox="1"/>
          <p:nvPr/>
        </p:nvSpPr>
        <p:spPr>
          <a:xfrm>
            <a:off x="1251410" y="6093956"/>
            <a:ext cx="937967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 차트 기록</a:t>
            </a:r>
            <a:endParaRPr lang="ko-KR" altLang="en-US" sz="8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A59470-BFC6-418E-8F9C-E66A47F1ED6B}"/>
              </a:ext>
            </a:extLst>
          </p:cNvPr>
          <p:cNvSpPr txBox="1"/>
          <p:nvPr/>
        </p:nvSpPr>
        <p:spPr>
          <a:xfrm>
            <a:off x="2368025" y="5116786"/>
            <a:ext cx="829559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칼로리 계산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71CF46-5E03-4A16-B829-838416091A79}"/>
              </a:ext>
            </a:extLst>
          </p:cNvPr>
          <p:cNvSpPr txBox="1"/>
          <p:nvPr/>
        </p:nvSpPr>
        <p:spPr>
          <a:xfrm>
            <a:off x="3377652" y="5141769"/>
            <a:ext cx="905507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운동 상세화면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4ED6D-8199-468D-8E26-54C29505E609}"/>
              </a:ext>
            </a:extLst>
          </p:cNvPr>
          <p:cNvSpPr txBox="1"/>
          <p:nvPr/>
        </p:nvSpPr>
        <p:spPr>
          <a:xfrm>
            <a:off x="4490936" y="5141773"/>
            <a:ext cx="978815" cy="215444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8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날짜별 신체 사진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198D79-406F-4ABC-BC28-EB52A35F7293}"/>
              </a:ext>
            </a:extLst>
          </p:cNvPr>
          <p:cNvSpPr txBox="1"/>
          <p:nvPr/>
        </p:nvSpPr>
        <p:spPr>
          <a:xfrm>
            <a:off x="1449371" y="1801540"/>
            <a:ext cx="1145359" cy="25391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그룹 등록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921A8E-246C-4CA3-9C8A-074B5D0B7BC6}"/>
              </a:ext>
            </a:extLst>
          </p:cNvPr>
          <p:cNvSpPr txBox="1"/>
          <p:nvPr/>
        </p:nvSpPr>
        <p:spPr>
          <a:xfrm>
            <a:off x="1436956" y="2384469"/>
            <a:ext cx="1136198" cy="25391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그룹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AAA6B3-F68D-4666-83FD-8A318A5FBB05}"/>
              </a:ext>
            </a:extLst>
          </p:cNvPr>
          <p:cNvSpPr txBox="1"/>
          <p:nvPr/>
        </p:nvSpPr>
        <p:spPr>
          <a:xfrm>
            <a:off x="1461980" y="1259233"/>
            <a:ext cx="1104469" cy="253916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그룹 생성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C259AB-7CE0-4E8C-923E-CF84C7139412}"/>
              </a:ext>
            </a:extLst>
          </p:cNvPr>
          <p:cNvSpPr txBox="1"/>
          <p:nvPr/>
        </p:nvSpPr>
        <p:spPr>
          <a:xfrm>
            <a:off x="1443662" y="2917736"/>
            <a:ext cx="1122787" cy="25391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defTabSz="1072866"/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그룹원별 자료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A477BD7-8EB1-4227-814F-AF198146854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705848" y="1062296"/>
            <a:ext cx="3647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996E407-2081-4B69-A210-24BBE7BE295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980547" y="1060043"/>
            <a:ext cx="0" cy="22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7EEF0EB7-2FB9-44D8-A382-1FF543B7DBD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332564" y="1041190"/>
            <a:ext cx="0" cy="24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6" name="직선 화살표 연결선 1025">
            <a:extLst>
              <a:ext uri="{FF2B5EF4-FFF2-40B4-BE49-F238E27FC236}">
                <a16:creationId xmlns:a16="http://schemas.microsoft.com/office/drawing/2014/main" id="{70047DD9-F339-42FE-B343-4297B1C1EA37}"/>
              </a:ext>
            </a:extLst>
          </p:cNvPr>
          <p:cNvCxnSpPr>
            <a:endCxn id="7" idx="0"/>
          </p:cNvCxnSpPr>
          <p:nvPr/>
        </p:nvCxnSpPr>
        <p:spPr>
          <a:xfrm>
            <a:off x="7666348" y="1078897"/>
            <a:ext cx="9312" cy="2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BAB26FA-3961-4DB7-BA3D-FCCC9547551F}"/>
              </a:ext>
            </a:extLst>
          </p:cNvPr>
          <p:cNvCxnSpPr>
            <a:cxnSpLocks/>
          </p:cNvCxnSpPr>
          <p:nvPr/>
        </p:nvCxnSpPr>
        <p:spPr>
          <a:xfrm flipH="1">
            <a:off x="6233474" y="1206757"/>
            <a:ext cx="7358" cy="199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1B220C86-9AE0-4511-8D0D-82A4043AC3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48633" y="2841709"/>
            <a:ext cx="2733774" cy="3723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연결선: 꺾임 1043">
            <a:extLst>
              <a:ext uri="{FF2B5EF4-FFF2-40B4-BE49-F238E27FC236}">
                <a16:creationId xmlns:a16="http://schemas.microsoft.com/office/drawing/2014/main" id="{BA4E974D-1E0A-4DCB-A803-DE0F866779ED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3432144" y="2844981"/>
            <a:ext cx="2735347" cy="339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3A5B6039-62DC-4E3A-B09E-DD99292B21EA}"/>
              </a:ext>
            </a:extLst>
          </p:cNvPr>
          <p:cNvCxnSpPr/>
          <p:nvPr/>
        </p:nvCxnSpPr>
        <p:spPr>
          <a:xfrm>
            <a:off x="6242901" y="3454452"/>
            <a:ext cx="0" cy="24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7041A200-FEA0-456D-8863-15ED717E30BF}"/>
              </a:ext>
            </a:extLst>
          </p:cNvPr>
          <p:cNvCxnSpPr>
            <a:stCxn id="17" idx="2"/>
          </p:cNvCxnSpPr>
          <p:nvPr/>
        </p:nvCxnSpPr>
        <p:spPr>
          <a:xfrm>
            <a:off x="6260339" y="3910432"/>
            <a:ext cx="1416" cy="307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4" name="연결선: 꺾임 1053">
            <a:extLst>
              <a:ext uri="{FF2B5EF4-FFF2-40B4-BE49-F238E27FC236}">
                <a16:creationId xmlns:a16="http://schemas.microsoft.com/office/drawing/2014/main" id="{313540F9-0BD5-4BB9-894D-424380029293}"/>
              </a:ext>
            </a:extLst>
          </p:cNvPr>
          <p:cNvCxnSpPr>
            <a:endCxn id="16" idx="0"/>
          </p:cNvCxnSpPr>
          <p:nvPr/>
        </p:nvCxnSpPr>
        <p:spPr>
          <a:xfrm rot="10800000" flipV="1">
            <a:off x="5760276" y="4218022"/>
            <a:ext cx="510907" cy="381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6" name="연결선: 꺾임 1055">
            <a:extLst>
              <a:ext uri="{FF2B5EF4-FFF2-40B4-BE49-F238E27FC236}">
                <a16:creationId xmlns:a16="http://schemas.microsoft.com/office/drawing/2014/main" id="{3899946D-E5A8-45F8-A365-71CD86C51108}"/>
              </a:ext>
            </a:extLst>
          </p:cNvPr>
          <p:cNvCxnSpPr>
            <a:endCxn id="19" idx="0"/>
          </p:cNvCxnSpPr>
          <p:nvPr/>
        </p:nvCxnSpPr>
        <p:spPr>
          <a:xfrm>
            <a:off x="6280608" y="4218023"/>
            <a:ext cx="538612" cy="3969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C2FBCFB9-B7E1-45F1-8DAE-C37DCC19550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882407" y="3467985"/>
            <a:ext cx="0" cy="175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7B77982F-5E64-4CD2-8038-3020587B1298}"/>
              </a:ext>
            </a:extLst>
          </p:cNvPr>
          <p:cNvCxnSpPr>
            <a:cxnSpLocks/>
          </p:cNvCxnSpPr>
          <p:nvPr/>
        </p:nvCxnSpPr>
        <p:spPr>
          <a:xfrm>
            <a:off x="7543800" y="3624133"/>
            <a:ext cx="30260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7" name="직선 화살표 연결선 1066">
            <a:extLst>
              <a:ext uri="{FF2B5EF4-FFF2-40B4-BE49-F238E27FC236}">
                <a16:creationId xmlns:a16="http://schemas.microsoft.com/office/drawing/2014/main" id="{EBC8FE88-550D-4D03-A43A-52CAA4CA8B3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575225" y="3633562"/>
            <a:ext cx="0" cy="2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0" name="직선 화살표 연결선 1069">
            <a:extLst>
              <a:ext uri="{FF2B5EF4-FFF2-40B4-BE49-F238E27FC236}">
                <a16:creationId xmlns:a16="http://schemas.microsoft.com/office/drawing/2014/main" id="{274D694C-A0BD-4167-BB74-C313178DC3B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8598033" y="3624134"/>
            <a:ext cx="0" cy="27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5" name="직선 화살표 연결선 1074">
            <a:extLst>
              <a:ext uri="{FF2B5EF4-FFF2-40B4-BE49-F238E27FC236}">
                <a16:creationId xmlns:a16="http://schemas.microsoft.com/office/drawing/2014/main" id="{206E555F-ACEE-433D-BF1E-8F8310AA93D4}"/>
              </a:ext>
            </a:extLst>
          </p:cNvPr>
          <p:cNvCxnSpPr>
            <a:endCxn id="23" idx="0"/>
          </p:cNvCxnSpPr>
          <p:nvPr/>
        </p:nvCxnSpPr>
        <p:spPr>
          <a:xfrm>
            <a:off x="9608270" y="3633561"/>
            <a:ext cx="3142" cy="24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직선 화살표 연결선 1077">
            <a:extLst>
              <a:ext uri="{FF2B5EF4-FFF2-40B4-BE49-F238E27FC236}">
                <a16:creationId xmlns:a16="http://schemas.microsoft.com/office/drawing/2014/main" id="{F10FE34C-21E4-4E3D-91B6-10F790310523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0573732" y="3624135"/>
            <a:ext cx="0" cy="23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1" name="직선 화살표 연결선 1080">
            <a:extLst>
              <a:ext uri="{FF2B5EF4-FFF2-40B4-BE49-F238E27FC236}">
                <a16:creationId xmlns:a16="http://schemas.microsoft.com/office/drawing/2014/main" id="{C0E75CB1-8630-4B4E-A31C-634EA5795A55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10573732" y="4076620"/>
            <a:ext cx="0" cy="78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FA46E1D7-6934-4D12-9AE1-7106CAB1133A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9603556" y="4090962"/>
            <a:ext cx="7856" cy="785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직선 연결선 1089">
            <a:extLst>
              <a:ext uri="{FF2B5EF4-FFF2-40B4-BE49-F238E27FC236}">
                <a16:creationId xmlns:a16="http://schemas.microsoft.com/office/drawing/2014/main" id="{3957BF83-4897-40B0-BF30-70A29038E9EA}"/>
              </a:ext>
            </a:extLst>
          </p:cNvPr>
          <p:cNvCxnSpPr>
            <a:stCxn id="20" idx="2"/>
          </p:cNvCxnSpPr>
          <p:nvPr/>
        </p:nvCxnSpPr>
        <p:spPr>
          <a:xfrm flipH="1">
            <a:off x="7572081" y="4119240"/>
            <a:ext cx="3145" cy="306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2" name="직선 연결선 1091">
            <a:extLst>
              <a:ext uri="{FF2B5EF4-FFF2-40B4-BE49-F238E27FC236}">
                <a16:creationId xmlns:a16="http://schemas.microsoft.com/office/drawing/2014/main" id="{2FF23CBE-E34D-4498-9D0E-46661C730A0E}"/>
              </a:ext>
            </a:extLst>
          </p:cNvPr>
          <p:cNvCxnSpPr>
            <a:stCxn id="21" idx="2"/>
          </p:cNvCxnSpPr>
          <p:nvPr/>
        </p:nvCxnSpPr>
        <p:spPr>
          <a:xfrm flipH="1">
            <a:off x="8590175" y="4109815"/>
            <a:ext cx="7858" cy="3250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4" name="직선 연결선 1093">
            <a:extLst>
              <a:ext uri="{FF2B5EF4-FFF2-40B4-BE49-F238E27FC236}">
                <a16:creationId xmlns:a16="http://schemas.microsoft.com/office/drawing/2014/main" id="{2F8BE7F4-1354-43B7-802E-9DEDE70D0FB8}"/>
              </a:ext>
            </a:extLst>
          </p:cNvPr>
          <p:cNvCxnSpPr>
            <a:cxnSpLocks/>
          </p:cNvCxnSpPr>
          <p:nvPr/>
        </p:nvCxnSpPr>
        <p:spPr>
          <a:xfrm>
            <a:off x="9495148" y="4095475"/>
            <a:ext cx="0" cy="320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6" name="직선 연결선 1095">
            <a:extLst>
              <a:ext uri="{FF2B5EF4-FFF2-40B4-BE49-F238E27FC236}">
                <a16:creationId xmlns:a16="http://schemas.microsoft.com/office/drawing/2014/main" id="{DC417BDC-4594-44E1-801C-D7345327A37A}"/>
              </a:ext>
            </a:extLst>
          </p:cNvPr>
          <p:cNvCxnSpPr>
            <a:cxnSpLocks/>
          </p:cNvCxnSpPr>
          <p:nvPr/>
        </p:nvCxnSpPr>
        <p:spPr>
          <a:xfrm>
            <a:off x="10334134" y="4095474"/>
            <a:ext cx="0" cy="329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1" name="직선 연결선 1100">
            <a:extLst>
              <a:ext uri="{FF2B5EF4-FFF2-40B4-BE49-F238E27FC236}">
                <a16:creationId xmlns:a16="http://schemas.microsoft.com/office/drawing/2014/main" id="{D72DB54F-48B2-4554-A056-547628A283FA}"/>
              </a:ext>
            </a:extLst>
          </p:cNvPr>
          <p:cNvCxnSpPr/>
          <p:nvPr/>
        </p:nvCxnSpPr>
        <p:spPr>
          <a:xfrm>
            <a:off x="7590934" y="4425412"/>
            <a:ext cx="27620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6" name="직선 화살표 연결선 1105">
            <a:extLst>
              <a:ext uri="{FF2B5EF4-FFF2-40B4-BE49-F238E27FC236}">
                <a16:creationId xmlns:a16="http://schemas.microsoft.com/office/drawing/2014/main" id="{26541E68-379B-4F6B-985B-0B916E673316}"/>
              </a:ext>
            </a:extLst>
          </p:cNvPr>
          <p:cNvCxnSpPr>
            <a:endCxn id="26" idx="0"/>
          </p:cNvCxnSpPr>
          <p:nvPr/>
        </p:nvCxnSpPr>
        <p:spPr>
          <a:xfrm flipH="1">
            <a:off x="8125120" y="4425412"/>
            <a:ext cx="3142" cy="38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직선 화살표 연결선 1109">
            <a:extLst>
              <a:ext uri="{FF2B5EF4-FFF2-40B4-BE49-F238E27FC236}">
                <a16:creationId xmlns:a16="http://schemas.microsoft.com/office/drawing/2014/main" id="{D2114F58-3800-4D2F-8DE6-95F0ECAB6B23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8125120" y="5027357"/>
            <a:ext cx="0" cy="45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2" name="직선 연결선 1111">
            <a:extLst>
              <a:ext uri="{FF2B5EF4-FFF2-40B4-BE49-F238E27FC236}">
                <a16:creationId xmlns:a16="http://schemas.microsoft.com/office/drawing/2014/main" id="{4CC5C66C-64ED-4D7C-9B2A-3A4D2727801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00839" y="1062296"/>
            <a:ext cx="37561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5" name="직선 화살표 연결선 1114">
            <a:extLst>
              <a:ext uri="{FF2B5EF4-FFF2-40B4-BE49-F238E27FC236}">
                <a16:creationId xmlns:a16="http://schemas.microsoft.com/office/drawing/2014/main" id="{65553B8E-10CC-4B8D-9913-46636C616882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014214" y="1060043"/>
            <a:ext cx="0" cy="19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D90B3964-F7B2-451E-B466-9D0662DC4CC7}"/>
              </a:ext>
            </a:extLst>
          </p:cNvPr>
          <p:cNvCxnSpPr>
            <a:stCxn id="44" idx="2"/>
            <a:endCxn id="42" idx="0"/>
          </p:cNvCxnSpPr>
          <p:nvPr/>
        </p:nvCxnSpPr>
        <p:spPr>
          <a:xfrm>
            <a:off x="2014214" y="1513150"/>
            <a:ext cx="7836" cy="288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1" name="직선 화살표 연결선 1120">
            <a:extLst>
              <a:ext uri="{FF2B5EF4-FFF2-40B4-BE49-F238E27FC236}">
                <a16:creationId xmlns:a16="http://schemas.microsoft.com/office/drawing/2014/main" id="{5A822F41-8FA3-4787-AED5-7533CBDC0273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2005056" y="2055457"/>
            <a:ext cx="16995" cy="32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" name="직선 화살표 연결선 1125">
            <a:extLst>
              <a:ext uri="{FF2B5EF4-FFF2-40B4-BE49-F238E27FC236}">
                <a16:creationId xmlns:a16="http://schemas.microsoft.com/office/drawing/2014/main" id="{ED8B7791-A1F1-401F-A991-8E46F5197742}"/>
              </a:ext>
            </a:extLst>
          </p:cNvPr>
          <p:cNvCxnSpPr>
            <a:stCxn id="43" idx="2"/>
            <a:endCxn id="45" idx="0"/>
          </p:cNvCxnSpPr>
          <p:nvPr/>
        </p:nvCxnSpPr>
        <p:spPr>
          <a:xfrm>
            <a:off x="2005055" y="2638386"/>
            <a:ext cx="0" cy="27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0" name="직선 연결선 1129">
            <a:extLst>
              <a:ext uri="{FF2B5EF4-FFF2-40B4-BE49-F238E27FC236}">
                <a16:creationId xmlns:a16="http://schemas.microsoft.com/office/drawing/2014/main" id="{66FFB84E-0E33-4EAD-AB7D-C8ECDCF59A00}"/>
              </a:ext>
            </a:extLst>
          </p:cNvPr>
          <p:cNvCxnSpPr>
            <a:stCxn id="14" idx="2"/>
          </p:cNvCxnSpPr>
          <p:nvPr/>
        </p:nvCxnSpPr>
        <p:spPr>
          <a:xfrm>
            <a:off x="3432143" y="3438133"/>
            <a:ext cx="1571" cy="2708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2" name="직선 연결선 1131">
            <a:extLst>
              <a:ext uri="{FF2B5EF4-FFF2-40B4-BE49-F238E27FC236}">
                <a16:creationId xmlns:a16="http://schemas.microsoft.com/office/drawing/2014/main" id="{5833322F-AD3E-4798-9726-B3F57737FF57}"/>
              </a:ext>
            </a:extLst>
          </p:cNvPr>
          <p:cNvCxnSpPr>
            <a:cxnSpLocks/>
          </p:cNvCxnSpPr>
          <p:nvPr/>
        </p:nvCxnSpPr>
        <p:spPr>
          <a:xfrm>
            <a:off x="1718035" y="3699548"/>
            <a:ext cx="32616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4" name="직선 화살표 연결선 1133">
            <a:extLst>
              <a:ext uri="{FF2B5EF4-FFF2-40B4-BE49-F238E27FC236}">
                <a16:creationId xmlns:a16="http://schemas.microsoft.com/office/drawing/2014/main" id="{19FD087B-1D93-4C9B-88F8-C4A87E64C856}"/>
              </a:ext>
            </a:extLst>
          </p:cNvPr>
          <p:cNvCxnSpPr>
            <a:endCxn id="28" idx="0"/>
          </p:cNvCxnSpPr>
          <p:nvPr/>
        </p:nvCxnSpPr>
        <p:spPr>
          <a:xfrm>
            <a:off x="1718035" y="3718403"/>
            <a:ext cx="4714" cy="33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6" name="직선 화살표 연결선 1135">
            <a:extLst>
              <a:ext uri="{FF2B5EF4-FFF2-40B4-BE49-F238E27FC236}">
                <a16:creationId xmlns:a16="http://schemas.microsoft.com/office/drawing/2014/main" id="{A13AA863-D688-43FC-A24D-FE00196959E0}"/>
              </a:ext>
            </a:extLst>
          </p:cNvPr>
          <p:cNvCxnSpPr>
            <a:endCxn id="33" idx="0"/>
          </p:cNvCxnSpPr>
          <p:nvPr/>
        </p:nvCxnSpPr>
        <p:spPr>
          <a:xfrm flipH="1">
            <a:off x="2748698" y="3699548"/>
            <a:ext cx="15712" cy="36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8" name="직선 화살표 연결선 1137">
            <a:extLst>
              <a:ext uri="{FF2B5EF4-FFF2-40B4-BE49-F238E27FC236}">
                <a16:creationId xmlns:a16="http://schemas.microsoft.com/office/drawing/2014/main" id="{D026C97B-06C7-4770-985A-52FD8BF838DF}"/>
              </a:ext>
            </a:extLst>
          </p:cNvPr>
          <p:cNvCxnSpPr>
            <a:endCxn id="32" idx="0"/>
          </p:cNvCxnSpPr>
          <p:nvPr/>
        </p:nvCxnSpPr>
        <p:spPr>
          <a:xfrm>
            <a:off x="3810787" y="3699549"/>
            <a:ext cx="4349" cy="38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0" name="직선 화살표 연결선 1139">
            <a:extLst>
              <a:ext uri="{FF2B5EF4-FFF2-40B4-BE49-F238E27FC236}">
                <a16:creationId xmlns:a16="http://schemas.microsoft.com/office/drawing/2014/main" id="{54CCDAB4-5BA0-4624-93DC-EDFA2AA9E8F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4981528" y="3718403"/>
            <a:ext cx="0" cy="37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4" name="직선 화살표 연결선 1143">
            <a:extLst>
              <a:ext uri="{FF2B5EF4-FFF2-40B4-BE49-F238E27FC236}">
                <a16:creationId xmlns:a16="http://schemas.microsoft.com/office/drawing/2014/main" id="{47A89CC7-FAB5-445C-9BC9-69C8BB9026A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748698" y="4281066"/>
            <a:ext cx="0" cy="72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7" name="직선 화살표 연결선 1146">
            <a:extLst>
              <a:ext uri="{FF2B5EF4-FFF2-40B4-BE49-F238E27FC236}">
                <a16:creationId xmlns:a16="http://schemas.microsoft.com/office/drawing/2014/main" id="{EB0666F9-ECA4-420F-9699-AF5BEC0B1204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3815135" y="4300071"/>
            <a:ext cx="0" cy="68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9" name="직선 화살표 연결선 1148">
            <a:extLst>
              <a:ext uri="{FF2B5EF4-FFF2-40B4-BE49-F238E27FC236}">
                <a16:creationId xmlns:a16="http://schemas.microsoft.com/office/drawing/2014/main" id="{5D61B2D4-7263-4D9C-BE9A-A6DB217104CA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4981528" y="4311226"/>
            <a:ext cx="0" cy="72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5" name="직선 화살표 연결선 1154">
            <a:extLst>
              <a:ext uri="{FF2B5EF4-FFF2-40B4-BE49-F238E27FC236}">
                <a16:creationId xmlns:a16="http://schemas.microsoft.com/office/drawing/2014/main" id="{C3350C1A-CB1B-4C86-99BA-00FA985586D3}"/>
              </a:ext>
            </a:extLst>
          </p:cNvPr>
          <p:cNvCxnSpPr>
            <a:stCxn id="28" idx="2"/>
            <a:endCxn id="36" idx="0"/>
          </p:cNvCxnSpPr>
          <p:nvPr/>
        </p:nvCxnSpPr>
        <p:spPr>
          <a:xfrm flipH="1">
            <a:off x="1718035" y="4268497"/>
            <a:ext cx="4714" cy="38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7" name="직선 화살표 연결선 1156">
            <a:extLst>
              <a:ext uri="{FF2B5EF4-FFF2-40B4-BE49-F238E27FC236}">
                <a16:creationId xmlns:a16="http://schemas.microsoft.com/office/drawing/2014/main" id="{FFDAA357-6F84-446B-8734-8F2B8B69C840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flipH="1">
            <a:off x="1703895" y="4873383"/>
            <a:ext cx="14140" cy="53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직선 화살표 연결선 1158">
            <a:extLst>
              <a:ext uri="{FF2B5EF4-FFF2-40B4-BE49-F238E27FC236}">
                <a16:creationId xmlns:a16="http://schemas.microsoft.com/office/drawing/2014/main" id="{93A8729A-6FCA-468F-A36D-F84E07176BA5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1703895" y="5619672"/>
            <a:ext cx="16498" cy="47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3" name="연결선: 꺾임 1162">
            <a:extLst>
              <a:ext uri="{FF2B5EF4-FFF2-40B4-BE49-F238E27FC236}">
                <a16:creationId xmlns:a16="http://schemas.microsoft.com/office/drawing/2014/main" id="{EB535483-3923-4B0E-A08B-39A60277950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576632" y="1535835"/>
            <a:ext cx="6099028" cy="20128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4" name="직선 연결선 1173">
            <a:extLst>
              <a:ext uri="{FF2B5EF4-FFF2-40B4-BE49-F238E27FC236}">
                <a16:creationId xmlns:a16="http://schemas.microsoft.com/office/drawing/2014/main" id="{A43D8712-2E79-455A-8500-E341803A56AA}"/>
              </a:ext>
            </a:extLst>
          </p:cNvPr>
          <p:cNvCxnSpPr/>
          <p:nvPr/>
        </p:nvCxnSpPr>
        <p:spPr>
          <a:xfrm>
            <a:off x="1586060" y="3548719"/>
            <a:ext cx="0" cy="518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9" name="직선 연결선 1178">
            <a:extLst>
              <a:ext uri="{FF2B5EF4-FFF2-40B4-BE49-F238E27FC236}">
                <a16:creationId xmlns:a16="http://schemas.microsoft.com/office/drawing/2014/main" id="{C1AC98C1-DE7B-441D-B32F-4C26BD9E93AD}"/>
              </a:ext>
            </a:extLst>
          </p:cNvPr>
          <p:cNvCxnSpPr/>
          <p:nvPr/>
        </p:nvCxnSpPr>
        <p:spPr>
          <a:xfrm flipV="1">
            <a:off x="10786621" y="1861321"/>
            <a:ext cx="0" cy="1989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1" name="직선 연결선 1180">
            <a:extLst>
              <a:ext uri="{FF2B5EF4-FFF2-40B4-BE49-F238E27FC236}">
                <a16:creationId xmlns:a16="http://schemas.microsoft.com/office/drawing/2014/main" id="{151638CA-9414-4364-B0DC-02701AA7ACF3}"/>
              </a:ext>
            </a:extLst>
          </p:cNvPr>
          <p:cNvCxnSpPr/>
          <p:nvPr/>
        </p:nvCxnSpPr>
        <p:spPr>
          <a:xfrm flipH="1">
            <a:off x="8062274" y="1851895"/>
            <a:ext cx="27149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3" name="직선 화살표 연결선 1182">
            <a:extLst>
              <a:ext uri="{FF2B5EF4-FFF2-40B4-BE49-F238E27FC236}">
                <a16:creationId xmlns:a16="http://schemas.microsoft.com/office/drawing/2014/main" id="{2D0CCE8E-50B6-453E-9C80-B6E8176FD6C4}"/>
              </a:ext>
            </a:extLst>
          </p:cNvPr>
          <p:cNvCxnSpPr/>
          <p:nvPr/>
        </p:nvCxnSpPr>
        <p:spPr>
          <a:xfrm flipV="1">
            <a:off x="8052847" y="1559665"/>
            <a:ext cx="0" cy="27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1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340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1072866"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000" b="1" spc="-100" dirty="0">
                <a:solidFill>
                  <a:srgbClr val="738A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56426" y="667192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176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2866"/>
            <a:endParaRPr lang="ko-KR" altLang="en-US" sz="21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3CED579-7761-4326-8A1A-6925D9BDC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666" y="395605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29" name="_x326499920" descr="EMB000018b05179">
            <a:extLst>
              <a:ext uri="{FF2B5EF4-FFF2-40B4-BE49-F238E27FC236}">
                <a16:creationId xmlns:a16="http://schemas.microsoft.com/office/drawing/2014/main" id="{D3063311-1437-4039-99DD-64FE4FAF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11" y="1021308"/>
            <a:ext cx="2635814" cy="233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419F0FCF-9D8F-4FD4-85D5-683F15FAC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755" y="395605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31" name="_x326498080" descr="EMB000018b0517c">
            <a:extLst>
              <a:ext uri="{FF2B5EF4-FFF2-40B4-BE49-F238E27FC236}">
                <a16:creationId xmlns:a16="http://schemas.microsoft.com/office/drawing/2014/main" id="{C8D339DA-DE35-4D49-8A59-122C36E8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80" y="2959271"/>
            <a:ext cx="2187866" cy="16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39424315-A884-425A-8229-63792C4CA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6338" y="230713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33" name="_x326498160" descr="EMB000018b0517f">
            <a:extLst>
              <a:ext uri="{FF2B5EF4-FFF2-40B4-BE49-F238E27FC236}">
                <a16:creationId xmlns:a16="http://schemas.microsoft.com/office/drawing/2014/main" id="{685D0815-F173-46C2-AA47-5D16062B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80" y="1041811"/>
            <a:ext cx="2211474" cy="16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9540F8CC-2BA1-4D6A-85C5-D2429882C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381" y="3243736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1072866"/>
            <a:endParaRPr lang="ko-KR" altLang="en-US" sz="21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35" name="_x326498880" descr="EMB000018b05182">
            <a:extLst>
              <a:ext uri="{FF2B5EF4-FFF2-40B4-BE49-F238E27FC236}">
                <a16:creationId xmlns:a16="http://schemas.microsoft.com/office/drawing/2014/main" id="{B658A478-EF09-4764-B118-AEB63D02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51" y="1021309"/>
            <a:ext cx="2600099" cy="23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326498320" descr="EMB000018b05185">
            <a:extLst>
              <a:ext uri="{FF2B5EF4-FFF2-40B4-BE49-F238E27FC236}">
                <a16:creationId xmlns:a16="http://schemas.microsoft.com/office/drawing/2014/main" id="{6AFD6936-437B-4FDB-961B-1384D372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12" y="3493593"/>
            <a:ext cx="2595093" cy="133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326500080" descr="EMB000018b0518b">
            <a:extLst>
              <a:ext uri="{FF2B5EF4-FFF2-40B4-BE49-F238E27FC236}">
                <a16:creationId xmlns:a16="http://schemas.microsoft.com/office/drawing/2014/main" id="{07266AD6-B075-4B72-9013-2C4C04C2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75" y="4978507"/>
            <a:ext cx="2585176" cy="1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_x326500320" descr="EMB000018b0518e">
            <a:extLst>
              <a:ext uri="{FF2B5EF4-FFF2-40B4-BE49-F238E27FC236}">
                <a16:creationId xmlns:a16="http://schemas.microsoft.com/office/drawing/2014/main" id="{3AA0BF24-3C1F-43B6-B300-16047845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4" y="3648287"/>
            <a:ext cx="2595093" cy="71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647</Words>
  <Application>Microsoft Office PowerPoint</Application>
  <PresentationFormat>와이드스크린</PresentationFormat>
  <Paragraphs>239</Paragraphs>
  <Slides>20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굴림</vt:lpstr>
      <vt:lpstr>야놀자 야체 B</vt:lpstr>
      <vt:lpstr>야놀자 야체 R</vt:lpstr>
      <vt:lpstr>한컴바탕</vt:lpstr>
      <vt:lpstr>Arial</vt:lpstr>
      <vt:lpstr>Bauhaus 93</vt:lpstr>
      <vt:lpstr>Wingdings</vt:lpstr>
      <vt:lpstr>나눔바른고딕</vt:lpstr>
      <vt:lpstr>맑은 고딕</vt:lpstr>
      <vt:lpstr>함초롬돋움</vt:lpstr>
      <vt:lpstr>한컴오피스</vt:lpstr>
      <vt:lpstr>4_Office 테마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Stracke</cp:lastModifiedBy>
  <cp:revision>490</cp:revision>
  <dcterms:created xsi:type="dcterms:W3CDTF">2019-09-15T08:09:04Z</dcterms:created>
  <dcterms:modified xsi:type="dcterms:W3CDTF">2019-12-17T15:26:29Z</dcterms:modified>
  <cp:version>1000.0000.01</cp:version>
</cp:coreProperties>
</file>